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0" r:id="rId1"/>
  </p:sldMasterIdLst>
  <p:notesMasterIdLst>
    <p:notesMasterId r:id="rId28"/>
  </p:notesMasterIdLst>
  <p:sldIdLst>
    <p:sldId id="270" r:id="rId2"/>
    <p:sldId id="312" r:id="rId3"/>
    <p:sldId id="284" r:id="rId4"/>
    <p:sldId id="298" r:id="rId5"/>
    <p:sldId id="285" r:id="rId6"/>
    <p:sldId id="299" r:id="rId7"/>
    <p:sldId id="294" r:id="rId8"/>
    <p:sldId id="300" r:id="rId9"/>
    <p:sldId id="303" r:id="rId10"/>
    <p:sldId id="293" r:id="rId11"/>
    <p:sldId id="272" r:id="rId12"/>
    <p:sldId id="309" r:id="rId13"/>
    <p:sldId id="308" r:id="rId14"/>
    <p:sldId id="273" r:id="rId15"/>
    <p:sldId id="311" r:id="rId16"/>
    <p:sldId id="310" r:id="rId17"/>
    <p:sldId id="274" r:id="rId18"/>
    <p:sldId id="295" r:id="rId19"/>
    <p:sldId id="257" r:id="rId20"/>
    <p:sldId id="258" r:id="rId21"/>
    <p:sldId id="265" r:id="rId22"/>
    <p:sldId id="267" r:id="rId23"/>
    <p:sldId id="296" r:id="rId24"/>
    <p:sldId id="290" r:id="rId25"/>
    <p:sldId id="302" r:id="rId26"/>
    <p:sldId id="292" r:id="rId27"/>
  </p:sldIdLst>
  <p:sldSz cx="9144000" cy="5145088"/>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1">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UHAIL AMGHAR" initials="SA" lastIdx="1" clrIdx="0">
    <p:extLst>
      <p:ext uri="{19B8F6BF-5375-455C-9EA6-DF929625EA0E}">
        <p15:presenceInfo xmlns:p15="http://schemas.microsoft.com/office/powerpoint/2012/main" userId="SOUHAIL AMGHA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32" autoAdjust="0"/>
    <p:restoredTop sz="90801" autoAdjust="0"/>
  </p:normalViewPr>
  <p:slideViewPr>
    <p:cSldViewPr>
      <p:cViewPr varScale="1">
        <p:scale>
          <a:sx n="69" d="100"/>
          <a:sy n="69" d="100"/>
        </p:scale>
        <p:origin x="552" y="82"/>
      </p:cViewPr>
      <p:guideLst>
        <p:guide orient="horz" pos="1621"/>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g>
</file>

<file path=ppt/media/image10.jp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3.png>
</file>

<file path=ppt/media/image24.png>
</file>

<file path=ppt/media/image25.png>
</file>

<file path=ppt/media/image26.png>
</file>

<file path=ppt/media/image27.png>
</file>

<file path=ppt/media/image28.jpeg>
</file>

<file path=ppt/media/image29.png>
</file>

<file path=ppt/media/image3.jpg>
</file>

<file path=ppt/media/image30.jpeg>
</file>

<file path=ppt/media/image31.jpeg>
</file>

<file path=ppt/media/image32.png>
</file>

<file path=ppt/media/image3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8011F4-5269-4BE7-8EE9-A181B6B64F26}" type="datetimeFigureOut">
              <a:rPr lang="fr-FR" smtClean="0"/>
              <a:pPr/>
              <a:t>10/03/2019</a:t>
            </a:fld>
            <a:endParaRPr lang="fr-FR"/>
          </a:p>
        </p:txBody>
      </p:sp>
      <p:sp>
        <p:nvSpPr>
          <p:cNvPr id="4" name="Espace réservé de l'image des diapositives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D621A5C-9271-4AD7-B539-64264B37DEAA}" type="slidenum">
              <a:rPr lang="fr-FR" smtClean="0"/>
              <a:pPr/>
              <a:t>‹#›</a:t>
            </a:fld>
            <a:endParaRPr lang="fr-FR"/>
          </a:p>
        </p:txBody>
      </p:sp>
    </p:spTree>
    <p:extLst>
      <p:ext uri="{BB962C8B-B14F-4D97-AF65-F5344CB8AC3E}">
        <p14:creationId xmlns:p14="http://schemas.microsoft.com/office/powerpoint/2010/main" val="37422196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B820E160-F603-41F3-A192-DC95957721C3}" type="slidenum">
              <a:rPr lang="ko-KR" altLang="en-US" smtClean="0"/>
              <a:pPr/>
              <a:t>1</a:t>
            </a:fld>
            <a:endParaRPr lang="ko-KR" altLang="en-US"/>
          </a:p>
        </p:txBody>
      </p:sp>
    </p:spTree>
    <p:extLst>
      <p:ext uri="{BB962C8B-B14F-4D97-AF65-F5344CB8AC3E}">
        <p14:creationId xmlns:p14="http://schemas.microsoft.com/office/powerpoint/2010/main" val="2316819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6D621A5C-9271-4AD7-B539-64264B37DEAA}" type="slidenum">
              <a:rPr lang="fr-FR" smtClean="0"/>
              <a:pPr/>
              <a:t>8</a:t>
            </a:fld>
            <a:endParaRPr lang="fr-FR"/>
          </a:p>
        </p:txBody>
      </p:sp>
    </p:spTree>
    <p:extLst>
      <p:ext uri="{BB962C8B-B14F-4D97-AF65-F5344CB8AC3E}">
        <p14:creationId xmlns:p14="http://schemas.microsoft.com/office/powerpoint/2010/main" val="3627181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2316267" y="305020"/>
            <a:ext cx="4511142" cy="4527506"/>
            <a:chOff x="2316267" y="304925"/>
            <a:chExt cx="4511142" cy="4526109"/>
          </a:xfrm>
        </p:grpSpPr>
        <p:sp>
          <p:nvSpPr>
            <p:cNvPr id="11" name="Google Shape;11;p2"/>
            <p:cNvSpPr/>
            <p:nvPr/>
          </p:nvSpPr>
          <p:spPr>
            <a:xfrm>
              <a:off x="2550175" y="541175"/>
              <a:ext cx="40437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 name="Google Shape;12;p2"/>
            <p:cNvSpPr/>
            <p:nvPr/>
          </p:nvSpPr>
          <p:spPr>
            <a:xfrm>
              <a:off x="2626375" y="6173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13" name="Google Shape;13;p2"/>
            <p:cNvSpPr/>
            <p:nvPr/>
          </p:nvSpPr>
          <p:spPr>
            <a:xfrm rot="10800000">
              <a:off x="2841625" y="8119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14" name="Google Shape;14;p2"/>
            <p:cNvPicPr preferRelativeResize="0"/>
            <p:nvPr/>
          </p:nvPicPr>
          <p:blipFill>
            <a:blip r:embed="rId2">
              <a:alphaModFix/>
            </a:blip>
            <a:stretch>
              <a:fillRect/>
            </a:stretch>
          </p:blipFill>
          <p:spPr>
            <a:xfrm rot="-2700000">
              <a:off x="2700667" y="3795246"/>
              <a:ext cx="152400" cy="1150374"/>
            </a:xfrm>
            <a:prstGeom prst="rect">
              <a:avLst/>
            </a:prstGeom>
            <a:noFill/>
            <a:ln>
              <a:noFill/>
            </a:ln>
          </p:spPr>
        </p:pic>
        <p:pic>
          <p:nvPicPr>
            <p:cNvPr id="15" name="Google Shape;15;p2"/>
            <p:cNvPicPr preferRelativeResize="0"/>
            <p:nvPr/>
          </p:nvPicPr>
          <p:blipFill>
            <a:blip r:embed="rId2">
              <a:alphaModFix/>
            </a:blip>
            <a:stretch>
              <a:fillRect/>
            </a:stretch>
          </p:blipFill>
          <p:spPr>
            <a:xfrm rot="8100000">
              <a:off x="6290608" y="190338"/>
              <a:ext cx="152400" cy="1150374"/>
            </a:xfrm>
            <a:prstGeom prst="rect">
              <a:avLst/>
            </a:prstGeom>
            <a:noFill/>
            <a:ln>
              <a:noFill/>
            </a:ln>
          </p:spPr>
        </p:pic>
      </p:grpSp>
      <p:sp>
        <p:nvSpPr>
          <p:cNvPr id="16" name="Google Shape;16;p2"/>
          <p:cNvSpPr txBox="1">
            <a:spLocks noGrp="1"/>
          </p:cNvSpPr>
          <p:nvPr>
            <p:ph type="ctrTitle"/>
          </p:nvPr>
        </p:nvSpPr>
        <p:spPr>
          <a:xfrm>
            <a:off x="2787625" y="1992440"/>
            <a:ext cx="3572100" cy="1160158"/>
          </a:xfrm>
          <a:prstGeom prst="rect">
            <a:avLst/>
          </a:prstGeom>
        </p:spPr>
        <p:txBody>
          <a:bodyPr spcFirstLastPara="1" wrap="square" lIns="0" tIns="0" rIns="0" bIns="0"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grpSp>
        <p:nvGrpSpPr>
          <p:cNvPr id="17" name="Google Shape;17;p2"/>
          <p:cNvGrpSpPr/>
          <p:nvPr/>
        </p:nvGrpSpPr>
        <p:grpSpPr>
          <a:xfrm>
            <a:off x="4357664" y="3736342"/>
            <a:ext cx="428350" cy="428662"/>
            <a:chOff x="1191725" y="238125"/>
            <a:chExt cx="5236550" cy="5238750"/>
          </a:xfrm>
        </p:grpSpPr>
        <p:sp>
          <p:nvSpPr>
            <p:cNvPr id="18" name="Google Shape;18;p2"/>
            <p:cNvSpPr/>
            <p:nvPr/>
          </p:nvSpPr>
          <p:spPr>
            <a:xfrm>
              <a:off x="2218800" y="1278375"/>
              <a:ext cx="1018300" cy="1002925"/>
            </a:xfrm>
            <a:custGeom>
              <a:avLst/>
              <a:gdLst/>
              <a:ahLst/>
              <a:cxnLst/>
              <a:rect l="l" t="t" r="r" b="b"/>
              <a:pathLst>
                <a:path w="40732" h="40117" extrusionOk="0">
                  <a:moveTo>
                    <a:pt x="0" y="1"/>
                  </a:moveTo>
                  <a:lnTo>
                    <a:pt x="23225" y="40116"/>
                  </a:lnTo>
                  <a:lnTo>
                    <a:pt x="37212" y="36158"/>
                  </a:lnTo>
                  <a:lnTo>
                    <a:pt x="40731" y="22962"/>
                  </a:lnTo>
                  <a:lnTo>
                    <a:pt x="0"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9" name="Google Shape;19;p2"/>
            <p:cNvSpPr/>
            <p:nvPr/>
          </p:nvSpPr>
          <p:spPr>
            <a:xfrm>
              <a:off x="2227575" y="3429300"/>
              <a:ext cx="1002925" cy="1018300"/>
            </a:xfrm>
            <a:custGeom>
              <a:avLst/>
              <a:gdLst/>
              <a:ahLst/>
              <a:cxnLst/>
              <a:rect l="l" t="t" r="r" b="b"/>
              <a:pathLst>
                <a:path w="40117" h="40732" extrusionOk="0">
                  <a:moveTo>
                    <a:pt x="22962" y="1"/>
                  </a:moveTo>
                  <a:lnTo>
                    <a:pt x="1" y="40732"/>
                  </a:lnTo>
                  <a:lnTo>
                    <a:pt x="40116" y="17595"/>
                  </a:lnTo>
                  <a:lnTo>
                    <a:pt x="36158" y="3608"/>
                  </a:lnTo>
                  <a:lnTo>
                    <a:pt x="22962"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20" name="Google Shape;20;p2"/>
            <p:cNvSpPr/>
            <p:nvPr/>
          </p:nvSpPr>
          <p:spPr>
            <a:xfrm>
              <a:off x="4385100" y="1267400"/>
              <a:ext cx="1005125" cy="1020500"/>
            </a:xfrm>
            <a:custGeom>
              <a:avLst/>
              <a:gdLst/>
              <a:ahLst/>
              <a:cxnLst/>
              <a:rect l="l" t="t" r="r" b="b"/>
              <a:pathLst>
                <a:path w="40205" h="40820" extrusionOk="0">
                  <a:moveTo>
                    <a:pt x="40204" y="0"/>
                  </a:moveTo>
                  <a:lnTo>
                    <a:pt x="1" y="23313"/>
                  </a:lnTo>
                  <a:lnTo>
                    <a:pt x="3872" y="37300"/>
                  </a:lnTo>
                  <a:lnTo>
                    <a:pt x="17155" y="40819"/>
                  </a:lnTo>
                  <a:lnTo>
                    <a:pt x="40204"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21" name="Google Shape;21;p2"/>
            <p:cNvSpPr/>
            <p:nvPr/>
          </p:nvSpPr>
          <p:spPr>
            <a:xfrm>
              <a:off x="4380700" y="3435900"/>
              <a:ext cx="1018300" cy="1002925"/>
            </a:xfrm>
            <a:custGeom>
              <a:avLst/>
              <a:gdLst/>
              <a:ahLst/>
              <a:cxnLst/>
              <a:rect l="l" t="t" r="r" b="b"/>
              <a:pathLst>
                <a:path w="40732" h="40117" extrusionOk="0">
                  <a:moveTo>
                    <a:pt x="17507" y="1"/>
                  </a:moveTo>
                  <a:lnTo>
                    <a:pt x="3520" y="3872"/>
                  </a:lnTo>
                  <a:lnTo>
                    <a:pt x="1" y="17155"/>
                  </a:lnTo>
                  <a:lnTo>
                    <a:pt x="40732" y="40116"/>
                  </a:lnTo>
                  <a:lnTo>
                    <a:pt x="17507"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22" name="Google Shape;22;p2"/>
            <p:cNvSpPr/>
            <p:nvPr/>
          </p:nvSpPr>
          <p:spPr>
            <a:xfrm>
              <a:off x="1191725" y="238125"/>
              <a:ext cx="5236550" cy="5238750"/>
            </a:xfrm>
            <a:custGeom>
              <a:avLst/>
              <a:gdLst/>
              <a:ahLst/>
              <a:cxnLst/>
              <a:rect l="l" t="t" r="r" b="b"/>
              <a:pathLst>
                <a:path w="209462" h="209550" extrusionOk="0">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grpSp>
    </p:spTree>
    <p:extLst>
      <p:ext uri="{BB962C8B-B14F-4D97-AF65-F5344CB8AC3E}">
        <p14:creationId xmlns:p14="http://schemas.microsoft.com/office/powerpoint/2010/main" val="3662140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151"/>
        <p:cNvGrpSpPr/>
        <p:nvPr/>
      </p:nvGrpSpPr>
      <p:grpSpPr>
        <a:xfrm>
          <a:off x="0" y="0"/>
          <a:ext cx="0" cy="0"/>
          <a:chOff x="0" y="0"/>
          <a:chExt cx="0" cy="0"/>
        </a:xfrm>
      </p:grpSpPr>
      <p:sp>
        <p:nvSpPr>
          <p:cNvPr id="152" name="Google Shape;152;p11"/>
          <p:cNvSpPr/>
          <p:nvPr/>
        </p:nvSpPr>
        <p:spPr>
          <a:xfrm>
            <a:off x="25" y="-7527"/>
            <a:ext cx="9144000" cy="5152590"/>
          </a:xfrm>
          <a:prstGeom prst="rect">
            <a:avLst/>
          </a:prstGeom>
          <a:solidFill>
            <a:srgbClr val="040E11">
              <a:alpha val="2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53" name="Google Shape;153;p11"/>
          <p:cNvGrpSpPr/>
          <p:nvPr/>
        </p:nvGrpSpPr>
        <p:grpSpPr>
          <a:xfrm>
            <a:off x="312476" y="305020"/>
            <a:ext cx="8519109" cy="4527506"/>
            <a:chOff x="312475" y="304925"/>
            <a:chExt cx="8519109" cy="4526109"/>
          </a:xfrm>
        </p:grpSpPr>
        <p:sp>
          <p:nvSpPr>
            <p:cNvPr id="154" name="Google Shape;154;p11"/>
            <p:cNvSpPr/>
            <p:nvPr/>
          </p:nvSpPr>
          <p:spPr>
            <a:xfrm>
              <a:off x="548725" y="541175"/>
              <a:ext cx="80466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5" name="Google Shape;155;p11"/>
            <p:cNvSpPr/>
            <p:nvPr/>
          </p:nvSpPr>
          <p:spPr>
            <a:xfrm>
              <a:off x="624925" y="6173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156" name="Google Shape;156;p11"/>
            <p:cNvSpPr/>
            <p:nvPr/>
          </p:nvSpPr>
          <p:spPr>
            <a:xfrm rot="10800000">
              <a:off x="799550" y="8119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157" name="Google Shape;157;p11"/>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158" name="Google Shape;158;p11"/>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sp>
        <p:nvSpPr>
          <p:cNvPr id="159" name="Google Shape;159;p11"/>
          <p:cNvSpPr txBox="1">
            <a:spLocks noGrp="1"/>
          </p:cNvSpPr>
          <p:nvPr>
            <p:ph type="sldNum" idx="12"/>
          </p:nvPr>
        </p:nvSpPr>
        <p:spPr>
          <a:xfrm>
            <a:off x="4297650" y="4596194"/>
            <a:ext cx="548700" cy="548869"/>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3DA42DF-AA8F-4F71-91A3-AC1348B7953B}" type="slidenum">
              <a:rPr lang="fr-FR" smtClean="0"/>
              <a:pPr/>
              <a:t>‹#›</a:t>
            </a:fld>
            <a:endParaRPr lang="fr-FR"/>
          </a:p>
        </p:txBody>
      </p:sp>
    </p:spTree>
    <p:extLst>
      <p:ext uri="{BB962C8B-B14F-4D97-AF65-F5344CB8AC3E}">
        <p14:creationId xmlns:p14="http://schemas.microsoft.com/office/powerpoint/2010/main" val="1321894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cSld name="Image background">
    <p:bg>
      <p:bgPr>
        <a:solidFill>
          <a:srgbClr val="B0C6D3"/>
        </a:solidFill>
        <a:effectLst/>
      </p:bgPr>
    </p:bg>
    <p:spTree>
      <p:nvGrpSpPr>
        <p:cNvPr id="1" name="Shape 160"/>
        <p:cNvGrpSpPr/>
        <p:nvPr/>
      </p:nvGrpSpPr>
      <p:grpSpPr>
        <a:xfrm>
          <a:off x="0" y="0"/>
          <a:ext cx="0" cy="0"/>
          <a:chOff x="0" y="0"/>
          <a:chExt cx="0" cy="0"/>
        </a:xfrm>
      </p:grpSpPr>
      <p:sp>
        <p:nvSpPr>
          <p:cNvPr id="161" name="Google Shape;161;p12"/>
          <p:cNvSpPr/>
          <p:nvPr/>
        </p:nvSpPr>
        <p:spPr>
          <a:xfrm>
            <a:off x="-7650" y="-7652"/>
            <a:ext cx="9151500" cy="5152890"/>
          </a:xfrm>
          <a:prstGeom prst="frame">
            <a:avLst>
              <a:gd name="adj1" fmla="val 4756"/>
            </a:avLst>
          </a:prstGeom>
          <a:solidFill>
            <a:srgbClr val="F2E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t> </a:t>
            </a:r>
            <a:endParaRPr sz="1800"/>
          </a:p>
        </p:txBody>
      </p:sp>
      <p:grpSp>
        <p:nvGrpSpPr>
          <p:cNvPr id="162" name="Google Shape;162;p12"/>
          <p:cNvGrpSpPr/>
          <p:nvPr/>
        </p:nvGrpSpPr>
        <p:grpSpPr>
          <a:xfrm>
            <a:off x="114492" y="106875"/>
            <a:ext cx="1127645" cy="1154332"/>
            <a:chOff x="152400" y="152400"/>
            <a:chExt cx="1127645" cy="1153976"/>
          </a:xfrm>
        </p:grpSpPr>
        <p:sp>
          <p:nvSpPr>
            <p:cNvPr id="163" name="Google Shape;163;p12"/>
            <p:cNvSpPr/>
            <p:nvPr/>
          </p:nvSpPr>
          <p:spPr>
            <a:xfrm>
              <a:off x="152400" y="152400"/>
              <a:ext cx="921300" cy="921300"/>
            </a:xfrm>
            <a:prstGeom prst="diagStripe">
              <a:avLst>
                <a:gd name="adj" fmla="val 50000"/>
              </a:avLst>
            </a:prstGeom>
            <a:solidFill>
              <a:srgbClr val="FFFFFF"/>
            </a:solidFill>
            <a:ln>
              <a:noFill/>
            </a:ln>
            <a:effectLst>
              <a:outerShdw blurRad="28575" dist="9525" dir="27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pic>
          <p:nvPicPr>
            <p:cNvPr id="164" name="Google Shape;164;p12"/>
            <p:cNvPicPr preferRelativeResize="0"/>
            <p:nvPr/>
          </p:nvPicPr>
          <p:blipFill>
            <a:blip r:embed="rId2">
              <a:alphaModFix amt="70000"/>
            </a:blip>
            <a:stretch>
              <a:fillRect/>
            </a:stretch>
          </p:blipFill>
          <p:spPr>
            <a:xfrm rot="5400000">
              <a:off x="745611" y="-256999"/>
              <a:ext cx="125035" cy="943833"/>
            </a:xfrm>
            <a:prstGeom prst="rect">
              <a:avLst/>
            </a:prstGeom>
            <a:noFill/>
            <a:ln>
              <a:noFill/>
            </a:ln>
          </p:spPr>
        </p:pic>
        <p:pic>
          <p:nvPicPr>
            <p:cNvPr id="165" name="Google Shape;165;p12"/>
            <p:cNvPicPr preferRelativeResize="0"/>
            <p:nvPr/>
          </p:nvPicPr>
          <p:blipFill>
            <a:blip r:embed="rId2">
              <a:alphaModFix amt="70000"/>
            </a:blip>
            <a:stretch>
              <a:fillRect/>
            </a:stretch>
          </p:blipFill>
          <p:spPr>
            <a:xfrm>
              <a:off x="152411" y="362543"/>
              <a:ext cx="125035" cy="943833"/>
            </a:xfrm>
            <a:prstGeom prst="rect">
              <a:avLst/>
            </a:prstGeom>
            <a:noFill/>
            <a:ln>
              <a:noFill/>
            </a:ln>
          </p:spPr>
        </p:pic>
      </p:grpSp>
      <p:grpSp>
        <p:nvGrpSpPr>
          <p:cNvPr id="166" name="Google Shape;166;p12"/>
          <p:cNvGrpSpPr/>
          <p:nvPr/>
        </p:nvGrpSpPr>
        <p:grpSpPr>
          <a:xfrm rot="10800000">
            <a:off x="7901726" y="3876089"/>
            <a:ext cx="1127645" cy="1154779"/>
            <a:chOff x="152400" y="151952"/>
            <a:chExt cx="1127645" cy="1154423"/>
          </a:xfrm>
        </p:grpSpPr>
        <p:sp>
          <p:nvSpPr>
            <p:cNvPr id="167" name="Google Shape;167;p12"/>
            <p:cNvSpPr/>
            <p:nvPr/>
          </p:nvSpPr>
          <p:spPr>
            <a:xfrm>
              <a:off x="152400" y="152400"/>
              <a:ext cx="921300" cy="921300"/>
            </a:xfrm>
            <a:prstGeom prst="diagStripe">
              <a:avLst>
                <a:gd name="adj" fmla="val 50000"/>
              </a:avLst>
            </a:prstGeom>
            <a:solidFill>
              <a:srgbClr val="FFFFFF"/>
            </a:solidFill>
            <a:ln>
              <a:noFill/>
            </a:ln>
            <a:effectLst>
              <a:outerShdw blurRad="28575" dist="9525" dir="135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pic>
          <p:nvPicPr>
            <p:cNvPr id="168" name="Google Shape;168;p12"/>
            <p:cNvPicPr preferRelativeResize="0"/>
            <p:nvPr/>
          </p:nvPicPr>
          <p:blipFill>
            <a:blip r:embed="rId2">
              <a:alphaModFix amt="70000"/>
            </a:blip>
            <a:stretch>
              <a:fillRect/>
            </a:stretch>
          </p:blipFill>
          <p:spPr>
            <a:xfrm rot="5400000">
              <a:off x="745611" y="-257447"/>
              <a:ext cx="125035" cy="943833"/>
            </a:xfrm>
            <a:prstGeom prst="rect">
              <a:avLst/>
            </a:prstGeom>
            <a:noFill/>
            <a:ln>
              <a:noFill/>
            </a:ln>
          </p:spPr>
        </p:pic>
        <p:pic>
          <p:nvPicPr>
            <p:cNvPr id="169" name="Google Shape;169;p12"/>
            <p:cNvPicPr preferRelativeResize="0"/>
            <p:nvPr/>
          </p:nvPicPr>
          <p:blipFill>
            <a:blip r:embed="rId2">
              <a:alphaModFix amt="70000"/>
            </a:blip>
            <a:stretch>
              <a:fillRect/>
            </a:stretch>
          </p:blipFill>
          <p:spPr>
            <a:xfrm>
              <a:off x="152411" y="362543"/>
              <a:ext cx="125035" cy="943833"/>
            </a:xfrm>
            <a:prstGeom prst="rect">
              <a:avLst/>
            </a:prstGeom>
            <a:noFill/>
            <a:ln>
              <a:noFill/>
            </a:ln>
          </p:spPr>
        </p:pic>
      </p:grpSp>
      <p:sp>
        <p:nvSpPr>
          <p:cNvPr id="170" name="Google Shape;170;p12"/>
          <p:cNvSpPr txBox="1">
            <a:spLocks noGrp="1"/>
          </p:cNvSpPr>
          <p:nvPr>
            <p:ph type="sldNum" idx="12"/>
          </p:nvPr>
        </p:nvSpPr>
        <p:spPr>
          <a:xfrm>
            <a:off x="4297650" y="4596193"/>
            <a:ext cx="548700" cy="306695"/>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93DA42DF-AA8F-4F71-91A3-AC1348B7953B}" type="slidenum">
              <a:rPr lang="fr-FR" smtClean="0"/>
              <a:pPr/>
              <a:t>‹#›</a:t>
            </a:fld>
            <a:endParaRPr lang="fr-FR"/>
          </a:p>
        </p:txBody>
      </p:sp>
    </p:spTree>
    <p:extLst>
      <p:ext uri="{BB962C8B-B14F-4D97-AF65-F5344CB8AC3E}">
        <p14:creationId xmlns:p14="http://schemas.microsoft.com/office/powerpoint/2010/main" val="37754705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3923928" y="2644575"/>
            <a:ext cx="5220072" cy="1080453"/>
          </a:xfrm>
          <a:prstGeom prst="rect">
            <a:avLst/>
          </a:prstGeom>
        </p:spPr>
        <p:txBody>
          <a:bodyPr anchor="ctr"/>
          <a:lstStyle>
            <a:lvl1pPr marL="0" indent="0" algn="l">
              <a:lnSpc>
                <a:spcPct val="100000"/>
              </a:lnSpc>
              <a:buNone/>
              <a:defRPr sz="3600" b="1" baseline="0">
                <a:solidFill>
                  <a:schemeClr val="tx1">
                    <a:lumMod val="75000"/>
                    <a:lumOff val="25000"/>
                  </a:schemeClr>
                </a:solidFill>
                <a:latin typeface="+mj-lt"/>
                <a:cs typeface="Arial" pitchFamily="34" charset="0"/>
              </a:defRPr>
            </a:lvl1pPr>
          </a:lstStyle>
          <a:p>
            <a:pPr lvl="0"/>
            <a:r>
              <a:rPr lang="en-US" altLang="ko-KR" sz="3600" dirty="0">
                <a:ea typeface="맑은 고딕" pitchFamily="50" charset="-127"/>
              </a:rPr>
              <a:t>FREE PPT TEMPLATES</a:t>
            </a:r>
            <a:endParaRPr lang="en-US" altLang="ko-KR" dirty="0"/>
          </a:p>
        </p:txBody>
      </p:sp>
      <p:sp>
        <p:nvSpPr>
          <p:cNvPr id="11" name="Text Placeholder 9"/>
          <p:cNvSpPr>
            <a:spLocks noGrp="1"/>
          </p:cNvSpPr>
          <p:nvPr>
            <p:ph type="body" sz="quarter" idx="11" hasCustomPrompt="1"/>
          </p:nvPr>
        </p:nvSpPr>
        <p:spPr>
          <a:xfrm>
            <a:off x="3923928" y="3725028"/>
            <a:ext cx="5219924" cy="504212"/>
          </a:xfrm>
          <a:prstGeom prst="rect">
            <a:avLst/>
          </a:prstGeom>
        </p:spPr>
        <p:txBody>
          <a:bodyPr anchor="ctr"/>
          <a:lstStyle>
            <a:lvl1pPr marL="0" indent="0" algn="l">
              <a:lnSpc>
                <a:spcPct val="100000"/>
              </a:lnSpc>
              <a:buNone/>
              <a:defRPr sz="1400" b="0" baseline="0">
                <a:solidFill>
                  <a:schemeClr val="tx1">
                    <a:lumMod val="75000"/>
                    <a:lumOff val="25000"/>
                  </a:schemeClr>
                </a:solidFill>
                <a:latin typeface="+mn-lt"/>
                <a:cs typeface="Arial" pitchFamily="34" charset="0"/>
              </a:defRPr>
            </a:lvl1pPr>
          </a:lstStyle>
          <a:p>
            <a:pPr lvl="0"/>
            <a:r>
              <a:rPr lang="en-US" altLang="ko-KR" dirty="0"/>
              <a:t>INSTERT THE TITLE OF YOUR </a:t>
            </a:r>
          </a:p>
          <a:p>
            <a:pPr lvl="0"/>
            <a:r>
              <a:rPr lang="en-US" altLang="ko-KR" dirty="0"/>
              <a:t>PRESENTATION HERE</a:t>
            </a:r>
            <a:endParaRPr lang="ko-KR" altLang="en-US" dirty="0"/>
          </a:p>
        </p:txBody>
      </p:sp>
    </p:spTree>
    <p:extLst>
      <p:ext uri="{BB962C8B-B14F-4D97-AF65-F5344CB8AC3E}">
        <p14:creationId xmlns:p14="http://schemas.microsoft.com/office/powerpoint/2010/main" val="244767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End Slide Layout">
    <p:spTree>
      <p:nvGrpSpPr>
        <p:cNvPr id="1" name=""/>
        <p:cNvGrpSpPr/>
        <p:nvPr/>
      </p:nvGrpSpPr>
      <p:grpSpPr>
        <a:xfrm>
          <a:off x="0" y="0"/>
          <a:ext cx="0" cy="0"/>
          <a:chOff x="0" y="0"/>
          <a:chExt cx="0" cy="0"/>
        </a:xfrm>
      </p:grpSpPr>
      <p:pic>
        <p:nvPicPr>
          <p:cNvPr id="18"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11707971">
            <a:off x="2873933" y="156321"/>
            <a:ext cx="1587121" cy="1514958"/>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4527839">
            <a:off x="3005215" y="3444938"/>
            <a:ext cx="1587611" cy="151449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7414606">
            <a:off x="1967653" y="2193023"/>
            <a:ext cx="1587611" cy="151449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4162721" flipH="1">
            <a:off x="2110513" y="805578"/>
            <a:ext cx="1587611" cy="151449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7864253" flipH="1">
            <a:off x="3934339" y="142951"/>
            <a:ext cx="1587611" cy="151449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20164798">
            <a:off x="5618206" y="2385452"/>
            <a:ext cx="1587121" cy="151495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17274931">
            <a:off x="5462913" y="736611"/>
            <a:ext cx="1587611" cy="151449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729549">
            <a:off x="4788025" y="3371755"/>
            <a:ext cx="1587121" cy="1514958"/>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p:cNvGrpSpPr/>
          <p:nvPr userDrawn="1"/>
        </p:nvGrpSpPr>
        <p:grpSpPr>
          <a:xfrm>
            <a:off x="2254580" y="248465"/>
            <a:ext cx="4634840" cy="4648159"/>
            <a:chOff x="1115616" y="1275607"/>
            <a:chExt cx="2585656" cy="2592286"/>
          </a:xfrm>
        </p:grpSpPr>
        <p:pic>
          <p:nvPicPr>
            <p:cNvPr id="5" name="Picture 2" descr="E:\002-KIMS BUSINESS\007-02-Googleslidesppt\02-GSppt-Contents-Kim\20170215\03-abs\item01-png.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5616" y="1275607"/>
              <a:ext cx="2585656" cy="2592286"/>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p:cNvSpPr/>
            <p:nvPr userDrawn="1"/>
          </p:nvSpPr>
          <p:spPr>
            <a:xfrm>
              <a:off x="1595313" y="1758619"/>
              <a:ext cx="1626263" cy="1626264"/>
            </a:xfrm>
            <a:prstGeom prst="ellipse">
              <a:avLst/>
            </a:prstGeom>
            <a:solidFill>
              <a:schemeClr val="bg1"/>
            </a:solidFill>
            <a:ln>
              <a:noFill/>
            </a:ln>
            <a:effectLst>
              <a:innerShdw blurRad="63500" dist="38100" dir="18900000">
                <a:prstClr val="black">
                  <a:alpha val="29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n-lt"/>
              </a:endParaRPr>
            </a:p>
          </p:txBody>
        </p:sp>
      </p:grpSp>
      <p:sp>
        <p:nvSpPr>
          <p:cNvPr id="10" name="Text Placeholder 9"/>
          <p:cNvSpPr>
            <a:spLocks noGrp="1"/>
          </p:cNvSpPr>
          <p:nvPr>
            <p:ph type="body" sz="quarter" idx="10" hasCustomPrompt="1"/>
          </p:nvPr>
        </p:nvSpPr>
        <p:spPr>
          <a:xfrm>
            <a:off x="3203849" y="2102251"/>
            <a:ext cx="2736303" cy="576241"/>
          </a:xfrm>
          <a:prstGeom prst="rect">
            <a:avLst/>
          </a:prstGeom>
        </p:spPr>
        <p:txBody>
          <a:bodyPr anchor="ctr"/>
          <a:lstStyle>
            <a:lvl1pPr marL="0" indent="0" algn="ctr">
              <a:buNone/>
              <a:defRPr sz="3600" b="1" baseline="0">
                <a:solidFill>
                  <a:schemeClr val="tx1">
                    <a:lumMod val="75000"/>
                    <a:lumOff val="25000"/>
                  </a:schemeClr>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3203701" y="2678493"/>
            <a:ext cx="2736303" cy="432181"/>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a:t>
            </a:r>
          </a:p>
          <a:p>
            <a:pPr lvl="0"/>
            <a:r>
              <a:rPr lang="en-US" altLang="ko-KR" dirty="0"/>
              <a:t>of your subtitle Here</a:t>
            </a:r>
          </a:p>
        </p:txBody>
      </p:sp>
      <p:pic>
        <p:nvPicPr>
          <p:cNvPr id="2050"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 y="-22867"/>
            <a:ext cx="1587121" cy="1514958"/>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E:\002-KIMS BUSINESS\007-02-Googleslidesppt\02-GSppt-Contents-Kim\20170215\03-abs\item02-png.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740352" y="3625911"/>
            <a:ext cx="1407408" cy="15191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7903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bg>
      <p:bgPr>
        <a:blipFill>
          <a:blip r:embed="rId2">
            <a:alphaModFix/>
          </a:blip>
          <a:stretch>
            <a:fillRect/>
          </a:stretch>
        </a:blipFill>
        <a:effectLst/>
      </p:bgPr>
    </p:bg>
    <p:spTree>
      <p:nvGrpSpPr>
        <p:cNvPr id="1" name="Shape 23"/>
        <p:cNvGrpSpPr/>
        <p:nvPr/>
      </p:nvGrpSpPr>
      <p:grpSpPr>
        <a:xfrm>
          <a:off x="0" y="0"/>
          <a:ext cx="0" cy="0"/>
          <a:chOff x="0" y="0"/>
          <a:chExt cx="0" cy="0"/>
        </a:xfrm>
      </p:grpSpPr>
      <p:grpSp>
        <p:nvGrpSpPr>
          <p:cNvPr id="24" name="Google Shape;24;p3"/>
          <p:cNvGrpSpPr/>
          <p:nvPr/>
        </p:nvGrpSpPr>
        <p:grpSpPr>
          <a:xfrm>
            <a:off x="2316267" y="305020"/>
            <a:ext cx="4511142" cy="4527506"/>
            <a:chOff x="2316267" y="304925"/>
            <a:chExt cx="4511142" cy="4526109"/>
          </a:xfrm>
        </p:grpSpPr>
        <p:sp>
          <p:nvSpPr>
            <p:cNvPr id="25" name="Google Shape;25;p3"/>
            <p:cNvSpPr/>
            <p:nvPr/>
          </p:nvSpPr>
          <p:spPr>
            <a:xfrm>
              <a:off x="2550175" y="541175"/>
              <a:ext cx="40437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6" name="Google Shape;26;p3"/>
            <p:cNvSpPr/>
            <p:nvPr/>
          </p:nvSpPr>
          <p:spPr>
            <a:xfrm>
              <a:off x="2626375" y="6173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27" name="Google Shape;27;p3"/>
            <p:cNvSpPr/>
            <p:nvPr/>
          </p:nvSpPr>
          <p:spPr>
            <a:xfrm rot="10800000">
              <a:off x="2841625" y="8119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28" name="Google Shape;28;p3"/>
            <p:cNvPicPr preferRelativeResize="0"/>
            <p:nvPr/>
          </p:nvPicPr>
          <p:blipFill>
            <a:blip r:embed="rId3">
              <a:alphaModFix/>
            </a:blip>
            <a:stretch>
              <a:fillRect/>
            </a:stretch>
          </p:blipFill>
          <p:spPr>
            <a:xfrm rot="-2700000">
              <a:off x="2700667" y="3795246"/>
              <a:ext cx="152400" cy="1150374"/>
            </a:xfrm>
            <a:prstGeom prst="rect">
              <a:avLst/>
            </a:prstGeom>
            <a:noFill/>
            <a:ln>
              <a:noFill/>
            </a:ln>
          </p:spPr>
        </p:pic>
        <p:pic>
          <p:nvPicPr>
            <p:cNvPr id="29" name="Google Shape;29;p3"/>
            <p:cNvPicPr preferRelativeResize="0"/>
            <p:nvPr/>
          </p:nvPicPr>
          <p:blipFill>
            <a:blip r:embed="rId3">
              <a:alphaModFix/>
            </a:blip>
            <a:stretch>
              <a:fillRect/>
            </a:stretch>
          </p:blipFill>
          <p:spPr>
            <a:xfrm rot="8100000">
              <a:off x="6290608" y="190338"/>
              <a:ext cx="152400" cy="1150374"/>
            </a:xfrm>
            <a:prstGeom prst="rect">
              <a:avLst/>
            </a:prstGeom>
            <a:noFill/>
            <a:ln>
              <a:noFill/>
            </a:ln>
          </p:spPr>
        </p:pic>
      </p:grpSp>
      <p:sp>
        <p:nvSpPr>
          <p:cNvPr id="30" name="Google Shape;30;p3"/>
          <p:cNvSpPr txBox="1">
            <a:spLocks noGrp="1"/>
          </p:cNvSpPr>
          <p:nvPr>
            <p:ph type="ctrTitle"/>
          </p:nvPr>
        </p:nvSpPr>
        <p:spPr>
          <a:xfrm>
            <a:off x="2795175" y="1669365"/>
            <a:ext cx="3553500" cy="1160158"/>
          </a:xfrm>
          <a:prstGeom prst="rect">
            <a:avLst/>
          </a:prstGeom>
        </p:spPr>
        <p:txBody>
          <a:bodyPr spcFirstLastPara="1" wrap="square" lIns="0" tIns="0" rIns="0" bIns="0" anchor="b" anchorCtr="0"/>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lang="en-US"/>
              <a:t>Click to edit Master title style</a:t>
            </a:r>
            <a:endParaRPr/>
          </a:p>
        </p:txBody>
      </p:sp>
      <p:sp>
        <p:nvSpPr>
          <p:cNvPr id="31" name="Google Shape;31;p3"/>
          <p:cNvSpPr txBox="1">
            <a:spLocks noGrp="1"/>
          </p:cNvSpPr>
          <p:nvPr>
            <p:ph type="subTitle" idx="1"/>
          </p:nvPr>
        </p:nvSpPr>
        <p:spPr>
          <a:xfrm>
            <a:off x="2795175" y="2949056"/>
            <a:ext cx="3553500" cy="297992"/>
          </a:xfrm>
          <a:prstGeom prst="rect">
            <a:avLst/>
          </a:prstGeom>
        </p:spPr>
        <p:txBody>
          <a:bodyPr spcFirstLastPara="1" wrap="square" lIns="0" tIns="0" rIns="0" bIns="0" anchor="t" anchorCtr="0"/>
          <a:lstStyle>
            <a:lvl1pPr lvl="0" algn="ctr" rtl="0">
              <a:spcBef>
                <a:spcPts val="0"/>
              </a:spcBef>
              <a:spcAft>
                <a:spcPts val="0"/>
              </a:spcAft>
              <a:buSzPts val="1600"/>
              <a:buNone/>
              <a:defRPr sz="1600">
                <a:solidFill>
                  <a:srgbClr val="B0C6D3"/>
                </a:solidFill>
              </a:defRPr>
            </a:lvl1pPr>
            <a:lvl2pPr lvl="1" algn="ctr" rtl="0">
              <a:spcBef>
                <a:spcPts val="0"/>
              </a:spcBef>
              <a:spcAft>
                <a:spcPts val="0"/>
              </a:spcAft>
              <a:buSzPts val="1600"/>
              <a:buNone/>
              <a:defRPr sz="1600">
                <a:solidFill>
                  <a:srgbClr val="B0C6D3"/>
                </a:solidFill>
              </a:defRPr>
            </a:lvl2pPr>
            <a:lvl3pPr lvl="2" algn="ctr" rtl="0">
              <a:spcBef>
                <a:spcPts val="0"/>
              </a:spcBef>
              <a:spcAft>
                <a:spcPts val="0"/>
              </a:spcAft>
              <a:buSzPts val="1600"/>
              <a:buNone/>
              <a:defRPr sz="1600">
                <a:solidFill>
                  <a:srgbClr val="B0C6D3"/>
                </a:solidFill>
              </a:defRPr>
            </a:lvl3pPr>
            <a:lvl4pPr lvl="3" algn="ctr" rtl="0">
              <a:spcBef>
                <a:spcPts val="0"/>
              </a:spcBef>
              <a:spcAft>
                <a:spcPts val="0"/>
              </a:spcAft>
              <a:buSzPts val="1600"/>
              <a:buNone/>
              <a:defRPr sz="1600">
                <a:solidFill>
                  <a:srgbClr val="B0C6D3"/>
                </a:solidFill>
              </a:defRPr>
            </a:lvl4pPr>
            <a:lvl5pPr lvl="4" algn="ctr" rtl="0">
              <a:spcBef>
                <a:spcPts val="0"/>
              </a:spcBef>
              <a:spcAft>
                <a:spcPts val="0"/>
              </a:spcAft>
              <a:buSzPts val="1600"/>
              <a:buNone/>
              <a:defRPr sz="1600">
                <a:solidFill>
                  <a:srgbClr val="B0C6D3"/>
                </a:solidFill>
              </a:defRPr>
            </a:lvl5pPr>
            <a:lvl6pPr lvl="5" algn="ctr" rtl="0">
              <a:spcBef>
                <a:spcPts val="0"/>
              </a:spcBef>
              <a:spcAft>
                <a:spcPts val="0"/>
              </a:spcAft>
              <a:buSzPts val="1600"/>
              <a:buNone/>
              <a:defRPr sz="1600">
                <a:solidFill>
                  <a:srgbClr val="B0C6D3"/>
                </a:solidFill>
              </a:defRPr>
            </a:lvl6pPr>
            <a:lvl7pPr lvl="6" algn="ctr" rtl="0">
              <a:spcBef>
                <a:spcPts val="0"/>
              </a:spcBef>
              <a:spcAft>
                <a:spcPts val="0"/>
              </a:spcAft>
              <a:buSzPts val="1600"/>
              <a:buNone/>
              <a:defRPr sz="1600">
                <a:solidFill>
                  <a:srgbClr val="B0C6D3"/>
                </a:solidFill>
              </a:defRPr>
            </a:lvl7pPr>
            <a:lvl8pPr lvl="7" algn="ctr" rtl="0">
              <a:spcBef>
                <a:spcPts val="0"/>
              </a:spcBef>
              <a:spcAft>
                <a:spcPts val="0"/>
              </a:spcAft>
              <a:buSzPts val="1600"/>
              <a:buNone/>
              <a:defRPr sz="1600">
                <a:solidFill>
                  <a:srgbClr val="B0C6D3"/>
                </a:solidFill>
              </a:defRPr>
            </a:lvl8pPr>
            <a:lvl9pPr lvl="8" algn="ctr" rtl="0">
              <a:spcBef>
                <a:spcPts val="0"/>
              </a:spcBef>
              <a:spcAft>
                <a:spcPts val="0"/>
              </a:spcAft>
              <a:buSzPts val="1600"/>
              <a:buNone/>
              <a:defRPr sz="1600">
                <a:solidFill>
                  <a:srgbClr val="B0C6D3"/>
                </a:solidFill>
              </a:defRPr>
            </a:lvl9pPr>
          </a:lstStyle>
          <a:p>
            <a:r>
              <a:rPr lang="en-US"/>
              <a:t>Click to edit Master subtitle style</a:t>
            </a:r>
            <a:endParaRPr/>
          </a:p>
        </p:txBody>
      </p:sp>
      <p:grpSp>
        <p:nvGrpSpPr>
          <p:cNvPr id="32" name="Google Shape;32;p3"/>
          <p:cNvGrpSpPr/>
          <p:nvPr/>
        </p:nvGrpSpPr>
        <p:grpSpPr>
          <a:xfrm>
            <a:off x="4357664" y="3736342"/>
            <a:ext cx="428350" cy="428662"/>
            <a:chOff x="1191725" y="238125"/>
            <a:chExt cx="5236550" cy="5238750"/>
          </a:xfrm>
        </p:grpSpPr>
        <p:sp>
          <p:nvSpPr>
            <p:cNvPr id="33" name="Google Shape;33;p3"/>
            <p:cNvSpPr/>
            <p:nvPr/>
          </p:nvSpPr>
          <p:spPr>
            <a:xfrm>
              <a:off x="2218800" y="1278375"/>
              <a:ext cx="1018300" cy="1002925"/>
            </a:xfrm>
            <a:custGeom>
              <a:avLst/>
              <a:gdLst/>
              <a:ahLst/>
              <a:cxnLst/>
              <a:rect l="l" t="t" r="r" b="b"/>
              <a:pathLst>
                <a:path w="40732" h="40117" extrusionOk="0">
                  <a:moveTo>
                    <a:pt x="0" y="1"/>
                  </a:moveTo>
                  <a:lnTo>
                    <a:pt x="23225" y="40116"/>
                  </a:lnTo>
                  <a:lnTo>
                    <a:pt x="37212" y="36158"/>
                  </a:lnTo>
                  <a:lnTo>
                    <a:pt x="40731" y="22962"/>
                  </a:lnTo>
                  <a:lnTo>
                    <a:pt x="0"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34" name="Google Shape;34;p3"/>
            <p:cNvSpPr/>
            <p:nvPr/>
          </p:nvSpPr>
          <p:spPr>
            <a:xfrm>
              <a:off x="2227575" y="3429300"/>
              <a:ext cx="1002925" cy="1018300"/>
            </a:xfrm>
            <a:custGeom>
              <a:avLst/>
              <a:gdLst/>
              <a:ahLst/>
              <a:cxnLst/>
              <a:rect l="l" t="t" r="r" b="b"/>
              <a:pathLst>
                <a:path w="40117" h="40732" extrusionOk="0">
                  <a:moveTo>
                    <a:pt x="22962" y="1"/>
                  </a:moveTo>
                  <a:lnTo>
                    <a:pt x="1" y="40732"/>
                  </a:lnTo>
                  <a:lnTo>
                    <a:pt x="40116" y="17595"/>
                  </a:lnTo>
                  <a:lnTo>
                    <a:pt x="36158" y="3608"/>
                  </a:lnTo>
                  <a:lnTo>
                    <a:pt x="22962"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35" name="Google Shape;35;p3"/>
            <p:cNvSpPr/>
            <p:nvPr/>
          </p:nvSpPr>
          <p:spPr>
            <a:xfrm>
              <a:off x="4385100" y="1267400"/>
              <a:ext cx="1005125" cy="1020500"/>
            </a:xfrm>
            <a:custGeom>
              <a:avLst/>
              <a:gdLst/>
              <a:ahLst/>
              <a:cxnLst/>
              <a:rect l="l" t="t" r="r" b="b"/>
              <a:pathLst>
                <a:path w="40205" h="40820" extrusionOk="0">
                  <a:moveTo>
                    <a:pt x="40204" y="0"/>
                  </a:moveTo>
                  <a:lnTo>
                    <a:pt x="1" y="23313"/>
                  </a:lnTo>
                  <a:lnTo>
                    <a:pt x="3872" y="37300"/>
                  </a:lnTo>
                  <a:lnTo>
                    <a:pt x="17155" y="40819"/>
                  </a:lnTo>
                  <a:lnTo>
                    <a:pt x="40204"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36" name="Google Shape;36;p3"/>
            <p:cNvSpPr/>
            <p:nvPr/>
          </p:nvSpPr>
          <p:spPr>
            <a:xfrm>
              <a:off x="4380700" y="3435900"/>
              <a:ext cx="1018300" cy="1002925"/>
            </a:xfrm>
            <a:custGeom>
              <a:avLst/>
              <a:gdLst/>
              <a:ahLst/>
              <a:cxnLst/>
              <a:rect l="l" t="t" r="r" b="b"/>
              <a:pathLst>
                <a:path w="40732" h="40117" extrusionOk="0">
                  <a:moveTo>
                    <a:pt x="17507" y="1"/>
                  </a:moveTo>
                  <a:lnTo>
                    <a:pt x="3520" y="3872"/>
                  </a:lnTo>
                  <a:lnTo>
                    <a:pt x="1" y="17155"/>
                  </a:lnTo>
                  <a:lnTo>
                    <a:pt x="40732" y="40116"/>
                  </a:lnTo>
                  <a:lnTo>
                    <a:pt x="17507"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37" name="Google Shape;37;p3"/>
            <p:cNvSpPr/>
            <p:nvPr/>
          </p:nvSpPr>
          <p:spPr>
            <a:xfrm>
              <a:off x="1191725" y="238125"/>
              <a:ext cx="5236550" cy="5238750"/>
            </a:xfrm>
            <a:custGeom>
              <a:avLst/>
              <a:gdLst/>
              <a:ahLst/>
              <a:cxnLst/>
              <a:rect l="l" t="t" r="r" b="b"/>
              <a:pathLst>
                <a:path w="209462" h="209550" extrusionOk="0">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grpSp>
    </p:spTree>
    <p:extLst>
      <p:ext uri="{BB962C8B-B14F-4D97-AF65-F5344CB8AC3E}">
        <p14:creationId xmlns:p14="http://schemas.microsoft.com/office/powerpoint/2010/main" val="20872552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Quote">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4"/>
          <p:cNvSpPr/>
          <p:nvPr/>
        </p:nvSpPr>
        <p:spPr>
          <a:xfrm>
            <a:off x="25" y="-7527"/>
            <a:ext cx="9144000" cy="5152590"/>
          </a:xfrm>
          <a:prstGeom prst="rect">
            <a:avLst/>
          </a:prstGeom>
          <a:solidFill>
            <a:srgbClr val="040E11">
              <a:alpha val="2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40" name="Google Shape;40;p4"/>
          <p:cNvGrpSpPr/>
          <p:nvPr/>
        </p:nvGrpSpPr>
        <p:grpSpPr>
          <a:xfrm>
            <a:off x="2316267" y="305020"/>
            <a:ext cx="4511142" cy="4527506"/>
            <a:chOff x="2316267" y="304925"/>
            <a:chExt cx="4511142" cy="4526109"/>
          </a:xfrm>
        </p:grpSpPr>
        <p:sp>
          <p:nvSpPr>
            <p:cNvPr id="41" name="Google Shape;41;p4"/>
            <p:cNvSpPr/>
            <p:nvPr/>
          </p:nvSpPr>
          <p:spPr>
            <a:xfrm>
              <a:off x="2550175" y="541175"/>
              <a:ext cx="40437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 name="Google Shape;42;p4"/>
            <p:cNvSpPr/>
            <p:nvPr/>
          </p:nvSpPr>
          <p:spPr>
            <a:xfrm>
              <a:off x="2626375" y="6173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43" name="Google Shape;43;p4"/>
            <p:cNvSpPr/>
            <p:nvPr/>
          </p:nvSpPr>
          <p:spPr>
            <a:xfrm rot="10800000">
              <a:off x="2841625" y="8119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44" name="Google Shape;44;p4"/>
            <p:cNvPicPr preferRelativeResize="0"/>
            <p:nvPr/>
          </p:nvPicPr>
          <p:blipFill>
            <a:blip r:embed="rId3">
              <a:alphaModFix/>
            </a:blip>
            <a:stretch>
              <a:fillRect/>
            </a:stretch>
          </p:blipFill>
          <p:spPr>
            <a:xfrm rot="-2700000">
              <a:off x="2700667" y="3795246"/>
              <a:ext cx="152400" cy="1150374"/>
            </a:xfrm>
            <a:prstGeom prst="rect">
              <a:avLst/>
            </a:prstGeom>
            <a:noFill/>
            <a:ln>
              <a:noFill/>
            </a:ln>
          </p:spPr>
        </p:pic>
        <p:pic>
          <p:nvPicPr>
            <p:cNvPr id="45" name="Google Shape;45;p4"/>
            <p:cNvPicPr preferRelativeResize="0"/>
            <p:nvPr/>
          </p:nvPicPr>
          <p:blipFill>
            <a:blip r:embed="rId3">
              <a:alphaModFix/>
            </a:blip>
            <a:stretch>
              <a:fillRect/>
            </a:stretch>
          </p:blipFill>
          <p:spPr>
            <a:xfrm rot="8100000">
              <a:off x="6290608" y="190338"/>
              <a:ext cx="152400" cy="1150374"/>
            </a:xfrm>
            <a:prstGeom prst="rect">
              <a:avLst/>
            </a:prstGeom>
            <a:noFill/>
            <a:ln>
              <a:noFill/>
            </a:ln>
          </p:spPr>
        </p:pic>
      </p:grpSp>
      <p:sp>
        <p:nvSpPr>
          <p:cNvPr id="46" name="Google Shape;46;p4"/>
          <p:cNvSpPr txBox="1">
            <a:spLocks noGrp="1"/>
          </p:cNvSpPr>
          <p:nvPr>
            <p:ph type="body" idx="1"/>
          </p:nvPr>
        </p:nvSpPr>
        <p:spPr>
          <a:xfrm>
            <a:off x="3009700" y="1187767"/>
            <a:ext cx="3124500" cy="2769555"/>
          </a:xfrm>
          <a:prstGeom prst="rect">
            <a:avLst/>
          </a:prstGeom>
        </p:spPr>
        <p:txBody>
          <a:bodyPr spcFirstLastPara="1" wrap="square" lIns="0" tIns="0" rIns="0" bIns="0" anchor="ctr" anchorCtr="0"/>
          <a:lstStyle>
            <a:lvl1pPr marL="457200" lvl="0" indent="-342900" algn="ctr" rtl="0">
              <a:spcBef>
                <a:spcPts val="600"/>
              </a:spcBef>
              <a:spcAft>
                <a:spcPts val="0"/>
              </a:spcAft>
              <a:buSzPts val="1800"/>
              <a:buFont typeface="Libre Baskerville"/>
              <a:buChar char="➢"/>
              <a:defRPr sz="1800" i="1">
                <a:latin typeface="Libre Baskerville"/>
                <a:ea typeface="Libre Baskerville"/>
                <a:cs typeface="Libre Baskerville"/>
                <a:sym typeface="Libre Baskerville"/>
              </a:defRPr>
            </a:lvl1pPr>
            <a:lvl2pPr marL="914400" lvl="1"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2pPr>
            <a:lvl3pPr marL="1371600" lvl="2"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3pPr>
            <a:lvl4pPr marL="1828800" lvl="3"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4pPr>
            <a:lvl5pPr marL="2286000" lvl="4"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5pPr>
            <a:lvl6pPr marL="2743200" lvl="5"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6pPr>
            <a:lvl7pPr marL="3200400" lvl="6"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7pPr>
            <a:lvl8pPr marL="3657600" lvl="7"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8pPr>
            <a:lvl9pPr marL="4114800" lvl="8" indent="-342900" algn="ctr">
              <a:spcBef>
                <a:spcPts val="0"/>
              </a:spcBef>
              <a:spcAft>
                <a:spcPts val="0"/>
              </a:spcAft>
              <a:buSzPts val="1800"/>
              <a:buFont typeface="Libre Baskerville"/>
              <a:buChar char="￫"/>
              <a:defRPr sz="1800" i="1">
                <a:latin typeface="Libre Baskerville"/>
                <a:ea typeface="Libre Baskerville"/>
                <a:cs typeface="Libre Baskerville"/>
                <a:sym typeface="Libre Baskerville"/>
              </a:defRPr>
            </a:lvl9pPr>
          </a:lstStyle>
          <a:p>
            <a:pPr lvl="0"/>
            <a:r>
              <a:rPr lang="en-US"/>
              <a:t>Click to edit Master text styles</a:t>
            </a:r>
          </a:p>
        </p:txBody>
      </p:sp>
      <p:sp>
        <p:nvSpPr>
          <p:cNvPr id="47" name="Google Shape;47;p4"/>
          <p:cNvSpPr txBox="1"/>
          <p:nvPr/>
        </p:nvSpPr>
        <p:spPr>
          <a:xfrm>
            <a:off x="3593400" y="629163"/>
            <a:ext cx="1957200" cy="653902"/>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7200">
                <a:solidFill>
                  <a:srgbClr val="B0C6D3"/>
                </a:solidFill>
                <a:latin typeface="Frank Ruhl Libre"/>
                <a:ea typeface="Frank Ruhl Libre"/>
                <a:cs typeface="Frank Ruhl Libre"/>
                <a:sym typeface="Frank Ruhl Libre"/>
              </a:rPr>
              <a:t>“</a:t>
            </a:r>
            <a:endParaRPr sz="7200">
              <a:solidFill>
                <a:srgbClr val="B0C6D3"/>
              </a:solidFill>
              <a:latin typeface="Frank Ruhl Libre"/>
              <a:ea typeface="Frank Ruhl Libre"/>
              <a:cs typeface="Frank Ruhl Libre"/>
              <a:sym typeface="Frank Ruhl Libre"/>
            </a:endParaRPr>
          </a:p>
        </p:txBody>
      </p:sp>
      <p:sp>
        <p:nvSpPr>
          <p:cNvPr id="48" name="Google Shape;48;p4"/>
          <p:cNvSpPr txBox="1">
            <a:spLocks noGrp="1"/>
          </p:cNvSpPr>
          <p:nvPr>
            <p:ph type="sldNum" idx="12"/>
          </p:nvPr>
        </p:nvSpPr>
        <p:spPr>
          <a:xfrm>
            <a:off x="4297650" y="4596194"/>
            <a:ext cx="548700" cy="548869"/>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3DA42DF-AA8F-4F71-91A3-AC1348B7953B}" type="slidenum">
              <a:rPr lang="fr-FR" smtClean="0"/>
              <a:pPr/>
              <a:t>‹#›</a:t>
            </a:fld>
            <a:endParaRPr lang="fr-FR"/>
          </a:p>
        </p:txBody>
      </p:sp>
    </p:spTree>
    <p:extLst>
      <p:ext uri="{BB962C8B-B14F-4D97-AF65-F5344CB8AC3E}">
        <p14:creationId xmlns:p14="http://schemas.microsoft.com/office/powerpoint/2010/main" val="862375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blipFill>
          <a:blip r:embed="rId2">
            <a:alphaModFix/>
          </a:blip>
          <a:stretch>
            <a:fillRect/>
          </a:stretch>
        </a:blipFill>
        <a:effectLst/>
      </p:bgPr>
    </p:bg>
    <p:spTree>
      <p:nvGrpSpPr>
        <p:cNvPr id="1" name="Shape 49"/>
        <p:cNvGrpSpPr/>
        <p:nvPr/>
      </p:nvGrpSpPr>
      <p:grpSpPr>
        <a:xfrm>
          <a:off x="0" y="0"/>
          <a:ext cx="0" cy="0"/>
          <a:chOff x="0" y="0"/>
          <a:chExt cx="0" cy="0"/>
        </a:xfrm>
      </p:grpSpPr>
      <p:sp>
        <p:nvSpPr>
          <p:cNvPr id="50" name="Google Shape;50;p5"/>
          <p:cNvSpPr/>
          <p:nvPr/>
        </p:nvSpPr>
        <p:spPr>
          <a:xfrm>
            <a:off x="25" y="-7527"/>
            <a:ext cx="9144000" cy="5152590"/>
          </a:xfrm>
          <a:prstGeom prst="rect">
            <a:avLst/>
          </a:prstGeom>
          <a:solidFill>
            <a:srgbClr val="040E11">
              <a:alpha val="2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51" name="Google Shape;51;p5"/>
          <p:cNvGrpSpPr/>
          <p:nvPr/>
        </p:nvGrpSpPr>
        <p:grpSpPr>
          <a:xfrm>
            <a:off x="312476" y="305020"/>
            <a:ext cx="8519109" cy="4527506"/>
            <a:chOff x="312475" y="304925"/>
            <a:chExt cx="8519109" cy="4526109"/>
          </a:xfrm>
        </p:grpSpPr>
        <p:sp>
          <p:nvSpPr>
            <p:cNvPr id="52" name="Google Shape;52;p5"/>
            <p:cNvSpPr/>
            <p:nvPr/>
          </p:nvSpPr>
          <p:spPr>
            <a:xfrm>
              <a:off x="548725" y="541175"/>
              <a:ext cx="80466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3" name="Google Shape;53;p5"/>
            <p:cNvSpPr/>
            <p:nvPr/>
          </p:nvSpPr>
          <p:spPr>
            <a:xfrm>
              <a:off x="624925" y="6173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54" name="Google Shape;54;p5"/>
            <p:cNvSpPr/>
            <p:nvPr/>
          </p:nvSpPr>
          <p:spPr>
            <a:xfrm rot="10800000">
              <a:off x="799550" y="8119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55" name="Google Shape;55;p5"/>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56" name="Google Shape;56;p5"/>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grpSp>
        <p:nvGrpSpPr>
          <p:cNvPr id="57" name="Google Shape;57;p5"/>
          <p:cNvGrpSpPr/>
          <p:nvPr/>
        </p:nvGrpSpPr>
        <p:grpSpPr>
          <a:xfrm>
            <a:off x="4433232" y="1195813"/>
            <a:ext cx="277537" cy="277740"/>
            <a:chOff x="1191725" y="238125"/>
            <a:chExt cx="5236550" cy="5238750"/>
          </a:xfrm>
        </p:grpSpPr>
        <p:sp>
          <p:nvSpPr>
            <p:cNvPr id="58" name="Google Shape;58;p5"/>
            <p:cNvSpPr/>
            <p:nvPr/>
          </p:nvSpPr>
          <p:spPr>
            <a:xfrm>
              <a:off x="2218800" y="1278375"/>
              <a:ext cx="1018300" cy="1002925"/>
            </a:xfrm>
            <a:custGeom>
              <a:avLst/>
              <a:gdLst/>
              <a:ahLst/>
              <a:cxnLst/>
              <a:rect l="l" t="t" r="r" b="b"/>
              <a:pathLst>
                <a:path w="40732" h="40117" extrusionOk="0">
                  <a:moveTo>
                    <a:pt x="0" y="1"/>
                  </a:moveTo>
                  <a:lnTo>
                    <a:pt x="23225" y="40116"/>
                  </a:lnTo>
                  <a:lnTo>
                    <a:pt x="37212" y="36158"/>
                  </a:lnTo>
                  <a:lnTo>
                    <a:pt x="40731" y="22962"/>
                  </a:lnTo>
                  <a:lnTo>
                    <a:pt x="0"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59" name="Google Shape;59;p5"/>
            <p:cNvSpPr/>
            <p:nvPr/>
          </p:nvSpPr>
          <p:spPr>
            <a:xfrm>
              <a:off x="2227575" y="3429300"/>
              <a:ext cx="1002925" cy="1018300"/>
            </a:xfrm>
            <a:custGeom>
              <a:avLst/>
              <a:gdLst/>
              <a:ahLst/>
              <a:cxnLst/>
              <a:rect l="l" t="t" r="r" b="b"/>
              <a:pathLst>
                <a:path w="40117" h="40732" extrusionOk="0">
                  <a:moveTo>
                    <a:pt x="22962" y="1"/>
                  </a:moveTo>
                  <a:lnTo>
                    <a:pt x="1" y="40732"/>
                  </a:lnTo>
                  <a:lnTo>
                    <a:pt x="40116" y="17595"/>
                  </a:lnTo>
                  <a:lnTo>
                    <a:pt x="36158" y="3608"/>
                  </a:lnTo>
                  <a:lnTo>
                    <a:pt x="22962"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60" name="Google Shape;60;p5"/>
            <p:cNvSpPr/>
            <p:nvPr/>
          </p:nvSpPr>
          <p:spPr>
            <a:xfrm>
              <a:off x="4385100" y="1267400"/>
              <a:ext cx="1005125" cy="1020500"/>
            </a:xfrm>
            <a:custGeom>
              <a:avLst/>
              <a:gdLst/>
              <a:ahLst/>
              <a:cxnLst/>
              <a:rect l="l" t="t" r="r" b="b"/>
              <a:pathLst>
                <a:path w="40205" h="40820" extrusionOk="0">
                  <a:moveTo>
                    <a:pt x="40204" y="0"/>
                  </a:moveTo>
                  <a:lnTo>
                    <a:pt x="1" y="23313"/>
                  </a:lnTo>
                  <a:lnTo>
                    <a:pt x="3872" y="37300"/>
                  </a:lnTo>
                  <a:lnTo>
                    <a:pt x="17155" y="40819"/>
                  </a:lnTo>
                  <a:lnTo>
                    <a:pt x="40204"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61" name="Google Shape;61;p5"/>
            <p:cNvSpPr/>
            <p:nvPr/>
          </p:nvSpPr>
          <p:spPr>
            <a:xfrm>
              <a:off x="4380700" y="3435900"/>
              <a:ext cx="1018300" cy="1002925"/>
            </a:xfrm>
            <a:custGeom>
              <a:avLst/>
              <a:gdLst/>
              <a:ahLst/>
              <a:cxnLst/>
              <a:rect l="l" t="t" r="r" b="b"/>
              <a:pathLst>
                <a:path w="40732" h="40117" extrusionOk="0">
                  <a:moveTo>
                    <a:pt x="17507" y="1"/>
                  </a:moveTo>
                  <a:lnTo>
                    <a:pt x="3520" y="3872"/>
                  </a:lnTo>
                  <a:lnTo>
                    <a:pt x="1" y="17155"/>
                  </a:lnTo>
                  <a:lnTo>
                    <a:pt x="40732" y="40116"/>
                  </a:lnTo>
                  <a:lnTo>
                    <a:pt x="17507"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62" name="Google Shape;62;p5"/>
            <p:cNvSpPr/>
            <p:nvPr/>
          </p:nvSpPr>
          <p:spPr>
            <a:xfrm>
              <a:off x="1191725" y="238125"/>
              <a:ext cx="5236550" cy="5238750"/>
            </a:xfrm>
            <a:custGeom>
              <a:avLst/>
              <a:gdLst/>
              <a:ahLst/>
              <a:cxnLst/>
              <a:rect l="l" t="t" r="r" b="b"/>
              <a:pathLst>
                <a:path w="209462" h="209550" extrusionOk="0">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grpSp>
      <p:sp>
        <p:nvSpPr>
          <p:cNvPr id="63" name="Google Shape;63;p5"/>
          <p:cNvSpPr txBox="1">
            <a:spLocks noGrp="1"/>
          </p:cNvSpPr>
          <p:nvPr>
            <p:ph type="title"/>
          </p:nvPr>
        </p:nvSpPr>
        <p:spPr>
          <a:xfrm>
            <a:off x="1003200" y="617566"/>
            <a:ext cx="7137600" cy="548869"/>
          </a:xfrm>
          <a:prstGeom prst="rect">
            <a:avLst/>
          </a:prstGeom>
        </p:spPr>
        <p:txBody>
          <a:bodyPr spcFirstLastPara="1" wrap="square" lIns="0" tIns="0" rIns="0" bIns="0" anchor="b" anchorCtr="0"/>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r>
              <a:rPr lang="en-US"/>
              <a:t>Click to edit Master title style</a:t>
            </a:r>
            <a:endParaRPr/>
          </a:p>
        </p:txBody>
      </p:sp>
      <p:sp>
        <p:nvSpPr>
          <p:cNvPr id="64" name="Google Shape;64;p5"/>
          <p:cNvSpPr txBox="1">
            <a:spLocks noGrp="1"/>
          </p:cNvSpPr>
          <p:nvPr>
            <p:ph type="body" idx="1"/>
          </p:nvPr>
        </p:nvSpPr>
        <p:spPr>
          <a:xfrm>
            <a:off x="1003200" y="1564208"/>
            <a:ext cx="7137600" cy="2761152"/>
          </a:xfrm>
          <a:prstGeom prst="rect">
            <a:avLst/>
          </a:prstGeom>
        </p:spPr>
        <p:txBody>
          <a:bodyPr spcFirstLastPara="1" wrap="square" lIns="0" tIns="0" rIns="0" bIns="0" anchor="t" anchorCtr="0"/>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65" name="Google Shape;65;p5"/>
          <p:cNvSpPr txBox="1">
            <a:spLocks noGrp="1"/>
          </p:cNvSpPr>
          <p:nvPr>
            <p:ph type="sldNum" idx="12"/>
          </p:nvPr>
        </p:nvSpPr>
        <p:spPr>
          <a:xfrm>
            <a:off x="4297650" y="4596194"/>
            <a:ext cx="548700" cy="548869"/>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3DA42DF-AA8F-4F71-91A3-AC1348B7953B}" type="slidenum">
              <a:rPr lang="fr-FR" smtClean="0"/>
              <a:pPr/>
              <a:t>‹#›</a:t>
            </a:fld>
            <a:endParaRPr lang="fr-FR"/>
          </a:p>
        </p:txBody>
      </p:sp>
    </p:spTree>
    <p:extLst>
      <p:ext uri="{BB962C8B-B14F-4D97-AF65-F5344CB8AC3E}">
        <p14:creationId xmlns:p14="http://schemas.microsoft.com/office/powerpoint/2010/main" val="19491427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 Image background">
  <p:cSld name="Title + 1 column + Image background">
    <p:bg>
      <p:bgPr>
        <a:blipFill>
          <a:blip r:embed="rId2">
            <a:alphaModFix/>
          </a:blip>
          <a:stretch>
            <a:fillRect/>
          </a:stretch>
        </a:blipFill>
        <a:effectLst/>
      </p:bgPr>
    </p:bg>
    <p:spTree>
      <p:nvGrpSpPr>
        <p:cNvPr id="1" name="Shape 66"/>
        <p:cNvGrpSpPr/>
        <p:nvPr/>
      </p:nvGrpSpPr>
      <p:grpSpPr>
        <a:xfrm>
          <a:off x="0" y="0"/>
          <a:ext cx="0" cy="0"/>
          <a:chOff x="0" y="0"/>
          <a:chExt cx="0" cy="0"/>
        </a:xfrm>
      </p:grpSpPr>
      <p:grpSp>
        <p:nvGrpSpPr>
          <p:cNvPr id="67" name="Google Shape;67;p6"/>
          <p:cNvGrpSpPr/>
          <p:nvPr/>
        </p:nvGrpSpPr>
        <p:grpSpPr>
          <a:xfrm>
            <a:off x="325492" y="305020"/>
            <a:ext cx="4511142" cy="4527506"/>
            <a:chOff x="2316267" y="304925"/>
            <a:chExt cx="4511142" cy="4526109"/>
          </a:xfrm>
        </p:grpSpPr>
        <p:sp>
          <p:nvSpPr>
            <p:cNvPr id="68" name="Google Shape;68;p6"/>
            <p:cNvSpPr/>
            <p:nvPr/>
          </p:nvSpPr>
          <p:spPr>
            <a:xfrm>
              <a:off x="2550175" y="541175"/>
              <a:ext cx="40437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9" name="Google Shape;69;p6"/>
            <p:cNvSpPr/>
            <p:nvPr/>
          </p:nvSpPr>
          <p:spPr>
            <a:xfrm>
              <a:off x="2626375" y="6173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70" name="Google Shape;70;p6"/>
            <p:cNvSpPr/>
            <p:nvPr/>
          </p:nvSpPr>
          <p:spPr>
            <a:xfrm rot="10800000">
              <a:off x="2841625" y="8119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71" name="Google Shape;71;p6"/>
            <p:cNvPicPr preferRelativeResize="0"/>
            <p:nvPr/>
          </p:nvPicPr>
          <p:blipFill>
            <a:blip r:embed="rId3">
              <a:alphaModFix/>
            </a:blip>
            <a:stretch>
              <a:fillRect/>
            </a:stretch>
          </p:blipFill>
          <p:spPr>
            <a:xfrm rot="-2700000">
              <a:off x="2700667" y="3795246"/>
              <a:ext cx="152400" cy="1150374"/>
            </a:xfrm>
            <a:prstGeom prst="rect">
              <a:avLst/>
            </a:prstGeom>
            <a:noFill/>
            <a:ln>
              <a:noFill/>
            </a:ln>
          </p:spPr>
        </p:pic>
        <p:pic>
          <p:nvPicPr>
            <p:cNvPr id="72" name="Google Shape;72;p6"/>
            <p:cNvPicPr preferRelativeResize="0"/>
            <p:nvPr/>
          </p:nvPicPr>
          <p:blipFill>
            <a:blip r:embed="rId3">
              <a:alphaModFix/>
            </a:blip>
            <a:stretch>
              <a:fillRect/>
            </a:stretch>
          </p:blipFill>
          <p:spPr>
            <a:xfrm rot="8100000">
              <a:off x="6290608" y="190338"/>
              <a:ext cx="152400" cy="1150374"/>
            </a:xfrm>
            <a:prstGeom prst="rect">
              <a:avLst/>
            </a:prstGeom>
            <a:noFill/>
            <a:ln>
              <a:noFill/>
            </a:ln>
          </p:spPr>
        </p:pic>
      </p:grpSp>
      <p:grpSp>
        <p:nvGrpSpPr>
          <p:cNvPr id="73" name="Google Shape;73;p6"/>
          <p:cNvGrpSpPr/>
          <p:nvPr/>
        </p:nvGrpSpPr>
        <p:grpSpPr>
          <a:xfrm>
            <a:off x="796445" y="1424484"/>
            <a:ext cx="277537" cy="277740"/>
            <a:chOff x="1191725" y="238125"/>
            <a:chExt cx="5236550" cy="5238750"/>
          </a:xfrm>
        </p:grpSpPr>
        <p:sp>
          <p:nvSpPr>
            <p:cNvPr id="74" name="Google Shape;74;p6"/>
            <p:cNvSpPr/>
            <p:nvPr/>
          </p:nvSpPr>
          <p:spPr>
            <a:xfrm>
              <a:off x="2218800" y="1278375"/>
              <a:ext cx="1018300" cy="1002925"/>
            </a:xfrm>
            <a:custGeom>
              <a:avLst/>
              <a:gdLst/>
              <a:ahLst/>
              <a:cxnLst/>
              <a:rect l="l" t="t" r="r" b="b"/>
              <a:pathLst>
                <a:path w="40732" h="40117" extrusionOk="0">
                  <a:moveTo>
                    <a:pt x="0" y="1"/>
                  </a:moveTo>
                  <a:lnTo>
                    <a:pt x="23225" y="40116"/>
                  </a:lnTo>
                  <a:lnTo>
                    <a:pt x="37212" y="36158"/>
                  </a:lnTo>
                  <a:lnTo>
                    <a:pt x="40731" y="22962"/>
                  </a:lnTo>
                  <a:lnTo>
                    <a:pt x="0"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75" name="Google Shape;75;p6"/>
            <p:cNvSpPr/>
            <p:nvPr/>
          </p:nvSpPr>
          <p:spPr>
            <a:xfrm>
              <a:off x="2227575" y="3429300"/>
              <a:ext cx="1002925" cy="1018300"/>
            </a:xfrm>
            <a:custGeom>
              <a:avLst/>
              <a:gdLst/>
              <a:ahLst/>
              <a:cxnLst/>
              <a:rect l="l" t="t" r="r" b="b"/>
              <a:pathLst>
                <a:path w="40117" h="40732" extrusionOk="0">
                  <a:moveTo>
                    <a:pt x="22962" y="1"/>
                  </a:moveTo>
                  <a:lnTo>
                    <a:pt x="1" y="40732"/>
                  </a:lnTo>
                  <a:lnTo>
                    <a:pt x="40116" y="17595"/>
                  </a:lnTo>
                  <a:lnTo>
                    <a:pt x="36158" y="3608"/>
                  </a:lnTo>
                  <a:lnTo>
                    <a:pt x="22962"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76" name="Google Shape;76;p6"/>
            <p:cNvSpPr/>
            <p:nvPr/>
          </p:nvSpPr>
          <p:spPr>
            <a:xfrm>
              <a:off x="4385100" y="1267400"/>
              <a:ext cx="1005125" cy="1020500"/>
            </a:xfrm>
            <a:custGeom>
              <a:avLst/>
              <a:gdLst/>
              <a:ahLst/>
              <a:cxnLst/>
              <a:rect l="l" t="t" r="r" b="b"/>
              <a:pathLst>
                <a:path w="40205" h="40820" extrusionOk="0">
                  <a:moveTo>
                    <a:pt x="40204" y="0"/>
                  </a:moveTo>
                  <a:lnTo>
                    <a:pt x="1" y="23313"/>
                  </a:lnTo>
                  <a:lnTo>
                    <a:pt x="3872" y="37300"/>
                  </a:lnTo>
                  <a:lnTo>
                    <a:pt x="17155" y="40819"/>
                  </a:lnTo>
                  <a:lnTo>
                    <a:pt x="40204"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77" name="Google Shape;77;p6"/>
            <p:cNvSpPr/>
            <p:nvPr/>
          </p:nvSpPr>
          <p:spPr>
            <a:xfrm>
              <a:off x="4380700" y="3435900"/>
              <a:ext cx="1018300" cy="1002925"/>
            </a:xfrm>
            <a:custGeom>
              <a:avLst/>
              <a:gdLst/>
              <a:ahLst/>
              <a:cxnLst/>
              <a:rect l="l" t="t" r="r" b="b"/>
              <a:pathLst>
                <a:path w="40732" h="40117" extrusionOk="0">
                  <a:moveTo>
                    <a:pt x="17507" y="1"/>
                  </a:moveTo>
                  <a:lnTo>
                    <a:pt x="3520" y="3872"/>
                  </a:lnTo>
                  <a:lnTo>
                    <a:pt x="1" y="17155"/>
                  </a:lnTo>
                  <a:lnTo>
                    <a:pt x="40732" y="40116"/>
                  </a:lnTo>
                  <a:lnTo>
                    <a:pt x="17507"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78" name="Google Shape;78;p6"/>
            <p:cNvSpPr/>
            <p:nvPr/>
          </p:nvSpPr>
          <p:spPr>
            <a:xfrm>
              <a:off x="1191725" y="238125"/>
              <a:ext cx="5236550" cy="5238750"/>
            </a:xfrm>
            <a:custGeom>
              <a:avLst/>
              <a:gdLst/>
              <a:ahLst/>
              <a:cxnLst/>
              <a:rect l="l" t="t" r="r" b="b"/>
              <a:pathLst>
                <a:path w="209462" h="209550" extrusionOk="0">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grpSp>
      <p:sp>
        <p:nvSpPr>
          <p:cNvPr id="79" name="Google Shape;79;p6"/>
          <p:cNvSpPr txBox="1">
            <a:spLocks noGrp="1"/>
          </p:cNvSpPr>
          <p:nvPr>
            <p:ph type="title"/>
          </p:nvPr>
        </p:nvSpPr>
        <p:spPr>
          <a:xfrm>
            <a:off x="796450" y="846236"/>
            <a:ext cx="3553500" cy="548869"/>
          </a:xfrm>
          <a:prstGeom prst="rect">
            <a:avLst/>
          </a:prstGeom>
        </p:spPr>
        <p:txBody>
          <a:bodyPr spcFirstLastPara="1" wrap="square" lIns="0" tIns="0" rIns="0" bIns="0" anchor="b" anchorCtr="0"/>
          <a:lstStyle>
            <a:lvl1pPr lvl="0" algn="l" rtl="0">
              <a:spcBef>
                <a:spcPts val="0"/>
              </a:spcBef>
              <a:spcAft>
                <a:spcPts val="0"/>
              </a:spcAft>
              <a:buSzPts val="1600"/>
              <a:buNone/>
              <a:defRPr/>
            </a:lvl1pPr>
            <a:lvl2pPr lvl="1" algn="l" rtl="0">
              <a:spcBef>
                <a:spcPts val="0"/>
              </a:spcBef>
              <a:spcAft>
                <a:spcPts val="0"/>
              </a:spcAft>
              <a:buSzPts val="1600"/>
              <a:buNone/>
              <a:defRPr/>
            </a:lvl2pPr>
            <a:lvl3pPr lvl="2" algn="l" rtl="0">
              <a:spcBef>
                <a:spcPts val="0"/>
              </a:spcBef>
              <a:spcAft>
                <a:spcPts val="0"/>
              </a:spcAft>
              <a:buSzPts val="1600"/>
              <a:buNone/>
              <a:defRPr/>
            </a:lvl3pPr>
            <a:lvl4pPr lvl="3" algn="l" rtl="0">
              <a:spcBef>
                <a:spcPts val="0"/>
              </a:spcBef>
              <a:spcAft>
                <a:spcPts val="0"/>
              </a:spcAft>
              <a:buSzPts val="1600"/>
              <a:buNone/>
              <a:defRPr/>
            </a:lvl4pPr>
            <a:lvl5pPr lvl="4" algn="l" rtl="0">
              <a:spcBef>
                <a:spcPts val="0"/>
              </a:spcBef>
              <a:spcAft>
                <a:spcPts val="0"/>
              </a:spcAft>
              <a:buSzPts val="1600"/>
              <a:buNone/>
              <a:defRPr/>
            </a:lvl5pPr>
            <a:lvl6pPr lvl="5" algn="l" rtl="0">
              <a:spcBef>
                <a:spcPts val="0"/>
              </a:spcBef>
              <a:spcAft>
                <a:spcPts val="0"/>
              </a:spcAft>
              <a:buSzPts val="1600"/>
              <a:buNone/>
              <a:defRPr/>
            </a:lvl6pPr>
            <a:lvl7pPr lvl="6" algn="l" rtl="0">
              <a:spcBef>
                <a:spcPts val="0"/>
              </a:spcBef>
              <a:spcAft>
                <a:spcPts val="0"/>
              </a:spcAft>
              <a:buSzPts val="1600"/>
              <a:buNone/>
              <a:defRPr/>
            </a:lvl7pPr>
            <a:lvl8pPr lvl="7" algn="l" rtl="0">
              <a:spcBef>
                <a:spcPts val="0"/>
              </a:spcBef>
              <a:spcAft>
                <a:spcPts val="0"/>
              </a:spcAft>
              <a:buSzPts val="1600"/>
              <a:buNone/>
              <a:defRPr/>
            </a:lvl8pPr>
            <a:lvl9pPr lvl="8" algn="l" rtl="0">
              <a:spcBef>
                <a:spcPts val="0"/>
              </a:spcBef>
              <a:spcAft>
                <a:spcPts val="0"/>
              </a:spcAft>
              <a:buSzPts val="1600"/>
              <a:buNone/>
              <a:defRPr/>
            </a:lvl9pPr>
          </a:lstStyle>
          <a:p>
            <a:r>
              <a:rPr lang="en-US"/>
              <a:t>Click to edit Master title style</a:t>
            </a:r>
            <a:endParaRPr/>
          </a:p>
        </p:txBody>
      </p:sp>
      <p:sp>
        <p:nvSpPr>
          <p:cNvPr id="80" name="Google Shape;80;p6"/>
          <p:cNvSpPr txBox="1">
            <a:spLocks noGrp="1"/>
          </p:cNvSpPr>
          <p:nvPr>
            <p:ph type="body" idx="1"/>
          </p:nvPr>
        </p:nvSpPr>
        <p:spPr>
          <a:xfrm>
            <a:off x="796450" y="1792879"/>
            <a:ext cx="3553500" cy="2405242"/>
          </a:xfrm>
          <a:prstGeom prst="rect">
            <a:avLst/>
          </a:prstGeom>
        </p:spPr>
        <p:txBody>
          <a:bodyPr spcFirstLastPara="1" wrap="square" lIns="0" tIns="0" rIns="0" bIns="0" anchor="t" anchorCtr="0"/>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pPr lvl="0"/>
            <a:r>
              <a:rPr lang="en-US"/>
              <a:t>Click to edit Master text styles</a:t>
            </a:r>
          </a:p>
        </p:txBody>
      </p:sp>
      <p:sp>
        <p:nvSpPr>
          <p:cNvPr id="81" name="Google Shape;81;p6"/>
          <p:cNvSpPr txBox="1">
            <a:spLocks noGrp="1"/>
          </p:cNvSpPr>
          <p:nvPr>
            <p:ph type="sldNum" idx="12"/>
          </p:nvPr>
        </p:nvSpPr>
        <p:spPr>
          <a:xfrm>
            <a:off x="4297650" y="4596194"/>
            <a:ext cx="548700" cy="548869"/>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93DA42DF-AA8F-4F71-91A3-AC1348B7953B}" type="slidenum">
              <a:rPr lang="fr-FR" smtClean="0"/>
              <a:pPr/>
              <a:t>‹#›</a:t>
            </a:fld>
            <a:endParaRPr lang="fr-FR"/>
          </a:p>
        </p:txBody>
      </p:sp>
    </p:spTree>
    <p:extLst>
      <p:ext uri="{BB962C8B-B14F-4D97-AF65-F5344CB8AC3E}">
        <p14:creationId xmlns:p14="http://schemas.microsoft.com/office/powerpoint/2010/main" val="3797059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7"/>
          <p:cNvSpPr/>
          <p:nvPr/>
        </p:nvSpPr>
        <p:spPr>
          <a:xfrm>
            <a:off x="25" y="-7527"/>
            <a:ext cx="9144000" cy="5152590"/>
          </a:xfrm>
          <a:prstGeom prst="rect">
            <a:avLst/>
          </a:prstGeom>
          <a:solidFill>
            <a:srgbClr val="040E11">
              <a:alpha val="2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84" name="Google Shape;84;p7"/>
          <p:cNvGrpSpPr/>
          <p:nvPr/>
        </p:nvGrpSpPr>
        <p:grpSpPr>
          <a:xfrm>
            <a:off x="312476" y="305020"/>
            <a:ext cx="8519109" cy="4527506"/>
            <a:chOff x="312475" y="304925"/>
            <a:chExt cx="8519109" cy="4526109"/>
          </a:xfrm>
        </p:grpSpPr>
        <p:sp>
          <p:nvSpPr>
            <p:cNvPr id="85" name="Google Shape;85;p7"/>
            <p:cNvSpPr/>
            <p:nvPr/>
          </p:nvSpPr>
          <p:spPr>
            <a:xfrm>
              <a:off x="548725" y="541175"/>
              <a:ext cx="80466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 name="Google Shape;86;p7"/>
            <p:cNvSpPr/>
            <p:nvPr/>
          </p:nvSpPr>
          <p:spPr>
            <a:xfrm>
              <a:off x="624925" y="6173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87" name="Google Shape;87;p7"/>
            <p:cNvSpPr/>
            <p:nvPr/>
          </p:nvSpPr>
          <p:spPr>
            <a:xfrm rot="10800000">
              <a:off x="799550" y="8119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88" name="Google Shape;88;p7"/>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89" name="Google Shape;89;p7"/>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grpSp>
        <p:nvGrpSpPr>
          <p:cNvPr id="90" name="Google Shape;90;p7"/>
          <p:cNvGrpSpPr/>
          <p:nvPr/>
        </p:nvGrpSpPr>
        <p:grpSpPr>
          <a:xfrm>
            <a:off x="4433232" y="1195813"/>
            <a:ext cx="277537" cy="277740"/>
            <a:chOff x="1191725" y="238125"/>
            <a:chExt cx="5236550" cy="5238750"/>
          </a:xfrm>
        </p:grpSpPr>
        <p:sp>
          <p:nvSpPr>
            <p:cNvPr id="91" name="Google Shape;91;p7"/>
            <p:cNvSpPr/>
            <p:nvPr/>
          </p:nvSpPr>
          <p:spPr>
            <a:xfrm>
              <a:off x="2218800" y="1278375"/>
              <a:ext cx="1018300" cy="1002925"/>
            </a:xfrm>
            <a:custGeom>
              <a:avLst/>
              <a:gdLst/>
              <a:ahLst/>
              <a:cxnLst/>
              <a:rect l="l" t="t" r="r" b="b"/>
              <a:pathLst>
                <a:path w="40732" h="40117" extrusionOk="0">
                  <a:moveTo>
                    <a:pt x="0" y="1"/>
                  </a:moveTo>
                  <a:lnTo>
                    <a:pt x="23225" y="40116"/>
                  </a:lnTo>
                  <a:lnTo>
                    <a:pt x="37212" y="36158"/>
                  </a:lnTo>
                  <a:lnTo>
                    <a:pt x="40731" y="22962"/>
                  </a:lnTo>
                  <a:lnTo>
                    <a:pt x="0"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92" name="Google Shape;92;p7"/>
            <p:cNvSpPr/>
            <p:nvPr/>
          </p:nvSpPr>
          <p:spPr>
            <a:xfrm>
              <a:off x="2227575" y="3429300"/>
              <a:ext cx="1002925" cy="1018300"/>
            </a:xfrm>
            <a:custGeom>
              <a:avLst/>
              <a:gdLst/>
              <a:ahLst/>
              <a:cxnLst/>
              <a:rect l="l" t="t" r="r" b="b"/>
              <a:pathLst>
                <a:path w="40117" h="40732" extrusionOk="0">
                  <a:moveTo>
                    <a:pt x="22962" y="1"/>
                  </a:moveTo>
                  <a:lnTo>
                    <a:pt x="1" y="40732"/>
                  </a:lnTo>
                  <a:lnTo>
                    <a:pt x="40116" y="17595"/>
                  </a:lnTo>
                  <a:lnTo>
                    <a:pt x="36158" y="3608"/>
                  </a:lnTo>
                  <a:lnTo>
                    <a:pt x="22962"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93" name="Google Shape;93;p7"/>
            <p:cNvSpPr/>
            <p:nvPr/>
          </p:nvSpPr>
          <p:spPr>
            <a:xfrm>
              <a:off x="4385100" y="1267400"/>
              <a:ext cx="1005125" cy="1020500"/>
            </a:xfrm>
            <a:custGeom>
              <a:avLst/>
              <a:gdLst/>
              <a:ahLst/>
              <a:cxnLst/>
              <a:rect l="l" t="t" r="r" b="b"/>
              <a:pathLst>
                <a:path w="40205" h="40820" extrusionOk="0">
                  <a:moveTo>
                    <a:pt x="40204" y="0"/>
                  </a:moveTo>
                  <a:lnTo>
                    <a:pt x="1" y="23313"/>
                  </a:lnTo>
                  <a:lnTo>
                    <a:pt x="3872" y="37300"/>
                  </a:lnTo>
                  <a:lnTo>
                    <a:pt x="17155" y="40819"/>
                  </a:lnTo>
                  <a:lnTo>
                    <a:pt x="40204"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94" name="Google Shape;94;p7"/>
            <p:cNvSpPr/>
            <p:nvPr/>
          </p:nvSpPr>
          <p:spPr>
            <a:xfrm>
              <a:off x="4380700" y="3435900"/>
              <a:ext cx="1018300" cy="1002925"/>
            </a:xfrm>
            <a:custGeom>
              <a:avLst/>
              <a:gdLst/>
              <a:ahLst/>
              <a:cxnLst/>
              <a:rect l="l" t="t" r="r" b="b"/>
              <a:pathLst>
                <a:path w="40732" h="40117" extrusionOk="0">
                  <a:moveTo>
                    <a:pt x="17507" y="1"/>
                  </a:moveTo>
                  <a:lnTo>
                    <a:pt x="3520" y="3872"/>
                  </a:lnTo>
                  <a:lnTo>
                    <a:pt x="1" y="17155"/>
                  </a:lnTo>
                  <a:lnTo>
                    <a:pt x="40732" y="40116"/>
                  </a:lnTo>
                  <a:lnTo>
                    <a:pt x="17507"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95" name="Google Shape;95;p7"/>
            <p:cNvSpPr/>
            <p:nvPr/>
          </p:nvSpPr>
          <p:spPr>
            <a:xfrm>
              <a:off x="1191725" y="238125"/>
              <a:ext cx="5236550" cy="5238750"/>
            </a:xfrm>
            <a:custGeom>
              <a:avLst/>
              <a:gdLst/>
              <a:ahLst/>
              <a:cxnLst/>
              <a:rect l="l" t="t" r="r" b="b"/>
              <a:pathLst>
                <a:path w="209462" h="209550" extrusionOk="0">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grpSp>
      <p:sp>
        <p:nvSpPr>
          <p:cNvPr id="96" name="Google Shape;96;p7"/>
          <p:cNvSpPr txBox="1">
            <a:spLocks noGrp="1"/>
          </p:cNvSpPr>
          <p:nvPr>
            <p:ph type="title"/>
          </p:nvPr>
        </p:nvSpPr>
        <p:spPr>
          <a:xfrm>
            <a:off x="1003200" y="617566"/>
            <a:ext cx="7137600" cy="548869"/>
          </a:xfrm>
          <a:prstGeom prst="rect">
            <a:avLst/>
          </a:prstGeom>
        </p:spPr>
        <p:txBody>
          <a:bodyPr spcFirstLastPara="1" wrap="square" lIns="0" tIns="0" rIns="0" bIns="0" anchor="b" anchorCtr="0"/>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r>
              <a:rPr lang="en-US"/>
              <a:t>Click to edit Master title style</a:t>
            </a:r>
            <a:endParaRPr/>
          </a:p>
        </p:txBody>
      </p:sp>
      <p:sp>
        <p:nvSpPr>
          <p:cNvPr id="97" name="Google Shape;97;p7"/>
          <p:cNvSpPr txBox="1">
            <a:spLocks noGrp="1"/>
          </p:cNvSpPr>
          <p:nvPr>
            <p:ph type="body" idx="1"/>
          </p:nvPr>
        </p:nvSpPr>
        <p:spPr>
          <a:xfrm>
            <a:off x="1003200" y="1564208"/>
            <a:ext cx="3356700" cy="2802565"/>
          </a:xfrm>
          <a:prstGeom prst="rect">
            <a:avLst/>
          </a:prstGeom>
        </p:spPr>
        <p:txBody>
          <a:bodyPr spcFirstLastPara="1" wrap="square" lIns="0" tIns="0" rIns="0" bIns="0" anchor="t" anchorCtr="0"/>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pPr lvl="0"/>
            <a:r>
              <a:rPr lang="en-US"/>
              <a:t>Click to edit Master text styles</a:t>
            </a:r>
          </a:p>
        </p:txBody>
      </p:sp>
      <p:sp>
        <p:nvSpPr>
          <p:cNvPr id="98" name="Google Shape;98;p7"/>
          <p:cNvSpPr txBox="1">
            <a:spLocks noGrp="1"/>
          </p:cNvSpPr>
          <p:nvPr>
            <p:ph type="body" idx="2"/>
          </p:nvPr>
        </p:nvSpPr>
        <p:spPr>
          <a:xfrm>
            <a:off x="4784110" y="1564208"/>
            <a:ext cx="3356700" cy="2802565"/>
          </a:xfrm>
          <a:prstGeom prst="rect">
            <a:avLst/>
          </a:prstGeom>
        </p:spPr>
        <p:txBody>
          <a:bodyPr spcFirstLastPara="1" wrap="square" lIns="0" tIns="0" rIns="0" bIns="0" anchor="t" anchorCtr="0"/>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pPr lvl="0"/>
            <a:r>
              <a:rPr lang="en-US"/>
              <a:t>Click to edit Master text styles</a:t>
            </a:r>
          </a:p>
        </p:txBody>
      </p:sp>
      <p:sp>
        <p:nvSpPr>
          <p:cNvPr id="99" name="Google Shape;99;p7"/>
          <p:cNvSpPr txBox="1">
            <a:spLocks noGrp="1"/>
          </p:cNvSpPr>
          <p:nvPr>
            <p:ph type="sldNum" idx="12"/>
          </p:nvPr>
        </p:nvSpPr>
        <p:spPr>
          <a:xfrm>
            <a:off x="4297650" y="4596194"/>
            <a:ext cx="548700" cy="548869"/>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3DA42DF-AA8F-4F71-91A3-AC1348B7953B}" type="slidenum">
              <a:rPr lang="fr-FR" smtClean="0"/>
              <a:pPr/>
              <a:t>‹#›</a:t>
            </a:fld>
            <a:endParaRPr lang="fr-FR"/>
          </a:p>
        </p:txBody>
      </p:sp>
    </p:spTree>
    <p:extLst>
      <p:ext uri="{BB962C8B-B14F-4D97-AF65-F5344CB8AC3E}">
        <p14:creationId xmlns:p14="http://schemas.microsoft.com/office/powerpoint/2010/main" val="4211909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 + 3 columns">
    <p:bg>
      <p:bgPr>
        <a:blipFill>
          <a:blip r:embed="rId2">
            <a:alphaModFix/>
          </a:blip>
          <a:stretch>
            <a:fillRect/>
          </a:stretch>
        </a:blipFill>
        <a:effectLst/>
      </p:bgPr>
    </p:bg>
    <p:spTree>
      <p:nvGrpSpPr>
        <p:cNvPr id="1" name="Shape 100"/>
        <p:cNvGrpSpPr/>
        <p:nvPr/>
      </p:nvGrpSpPr>
      <p:grpSpPr>
        <a:xfrm>
          <a:off x="0" y="0"/>
          <a:ext cx="0" cy="0"/>
          <a:chOff x="0" y="0"/>
          <a:chExt cx="0" cy="0"/>
        </a:xfrm>
      </p:grpSpPr>
      <p:sp>
        <p:nvSpPr>
          <p:cNvPr id="101" name="Google Shape;101;p8"/>
          <p:cNvSpPr/>
          <p:nvPr/>
        </p:nvSpPr>
        <p:spPr>
          <a:xfrm>
            <a:off x="25" y="-7527"/>
            <a:ext cx="9144000" cy="5152590"/>
          </a:xfrm>
          <a:prstGeom prst="rect">
            <a:avLst/>
          </a:prstGeom>
          <a:solidFill>
            <a:srgbClr val="040E11">
              <a:alpha val="2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02" name="Google Shape;102;p8"/>
          <p:cNvGrpSpPr/>
          <p:nvPr/>
        </p:nvGrpSpPr>
        <p:grpSpPr>
          <a:xfrm>
            <a:off x="312476" y="305020"/>
            <a:ext cx="8519109" cy="4527506"/>
            <a:chOff x="312475" y="304925"/>
            <a:chExt cx="8519109" cy="4526109"/>
          </a:xfrm>
        </p:grpSpPr>
        <p:sp>
          <p:nvSpPr>
            <p:cNvPr id="103" name="Google Shape;103;p8"/>
            <p:cNvSpPr/>
            <p:nvPr/>
          </p:nvSpPr>
          <p:spPr>
            <a:xfrm>
              <a:off x="548725" y="541175"/>
              <a:ext cx="80466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04" name="Google Shape;104;p8"/>
            <p:cNvSpPr/>
            <p:nvPr/>
          </p:nvSpPr>
          <p:spPr>
            <a:xfrm>
              <a:off x="624925" y="6173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105" name="Google Shape;105;p8"/>
            <p:cNvSpPr/>
            <p:nvPr/>
          </p:nvSpPr>
          <p:spPr>
            <a:xfrm rot="10800000">
              <a:off x="799550" y="8119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106" name="Google Shape;106;p8"/>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107" name="Google Shape;107;p8"/>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grpSp>
        <p:nvGrpSpPr>
          <p:cNvPr id="108" name="Google Shape;108;p8"/>
          <p:cNvGrpSpPr/>
          <p:nvPr/>
        </p:nvGrpSpPr>
        <p:grpSpPr>
          <a:xfrm>
            <a:off x="4433232" y="1195813"/>
            <a:ext cx="277537" cy="277740"/>
            <a:chOff x="1191725" y="238125"/>
            <a:chExt cx="5236550" cy="5238750"/>
          </a:xfrm>
        </p:grpSpPr>
        <p:sp>
          <p:nvSpPr>
            <p:cNvPr id="109" name="Google Shape;109;p8"/>
            <p:cNvSpPr/>
            <p:nvPr/>
          </p:nvSpPr>
          <p:spPr>
            <a:xfrm>
              <a:off x="2218800" y="1278375"/>
              <a:ext cx="1018300" cy="1002925"/>
            </a:xfrm>
            <a:custGeom>
              <a:avLst/>
              <a:gdLst/>
              <a:ahLst/>
              <a:cxnLst/>
              <a:rect l="l" t="t" r="r" b="b"/>
              <a:pathLst>
                <a:path w="40732" h="40117" extrusionOk="0">
                  <a:moveTo>
                    <a:pt x="0" y="1"/>
                  </a:moveTo>
                  <a:lnTo>
                    <a:pt x="23225" y="40116"/>
                  </a:lnTo>
                  <a:lnTo>
                    <a:pt x="37212" y="36158"/>
                  </a:lnTo>
                  <a:lnTo>
                    <a:pt x="40731" y="22962"/>
                  </a:lnTo>
                  <a:lnTo>
                    <a:pt x="0"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10" name="Google Shape;110;p8"/>
            <p:cNvSpPr/>
            <p:nvPr/>
          </p:nvSpPr>
          <p:spPr>
            <a:xfrm>
              <a:off x="2227575" y="3429300"/>
              <a:ext cx="1002925" cy="1018300"/>
            </a:xfrm>
            <a:custGeom>
              <a:avLst/>
              <a:gdLst/>
              <a:ahLst/>
              <a:cxnLst/>
              <a:rect l="l" t="t" r="r" b="b"/>
              <a:pathLst>
                <a:path w="40117" h="40732" extrusionOk="0">
                  <a:moveTo>
                    <a:pt x="22962" y="1"/>
                  </a:moveTo>
                  <a:lnTo>
                    <a:pt x="1" y="40732"/>
                  </a:lnTo>
                  <a:lnTo>
                    <a:pt x="40116" y="17595"/>
                  </a:lnTo>
                  <a:lnTo>
                    <a:pt x="36158" y="3608"/>
                  </a:lnTo>
                  <a:lnTo>
                    <a:pt x="22962"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11" name="Google Shape;111;p8"/>
            <p:cNvSpPr/>
            <p:nvPr/>
          </p:nvSpPr>
          <p:spPr>
            <a:xfrm>
              <a:off x="4385100" y="1267400"/>
              <a:ext cx="1005125" cy="1020500"/>
            </a:xfrm>
            <a:custGeom>
              <a:avLst/>
              <a:gdLst/>
              <a:ahLst/>
              <a:cxnLst/>
              <a:rect l="l" t="t" r="r" b="b"/>
              <a:pathLst>
                <a:path w="40205" h="40820" extrusionOk="0">
                  <a:moveTo>
                    <a:pt x="40204" y="0"/>
                  </a:moveTo>
                  <a:lnTo>
                    <a:pt x="1" y="23313"/>
                  </a:lnTo>
                  <a:lnTo>
                    <a:pt x="3872" y="37300"/>
                  </a:lnTo>
                  <a:lnTo>
                    <a:pt x="17155" y="40819"/>
                  </a:lnTo>
                  <a:lnTo>
                    <a:pt x="40204"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12" name="Google Shape;112;p8"/>
            <p:cNvSpPr/>
            <p:nvPr/>
          </p:nvSpPr>
          <p:spPr>
            <a:xfrm>
              <a:off x="4380700" y="3435900"/>
              <a:ext cx="1018300" cy="1002925"/>
            </a:xfrm>
            <a:custGeom>
              <a:avLst/>
              <a:gdLst/>
              <a:ahLst/>
              <a:cxnLst/>
              <a:rect l="l" t="t" r="r" b="b"/>
              <a:pathLst>
                <a:path w="40732" h="40117" extrusionOk="0">
                  <a:moveTo>
                    <a:pt x="17507" y="1"/>
                  </a:moveTo>
                  <a:lnTo>
                    <a:pt x="3520" y="3872"/>
                  </a:lnTo>
                  <a:lnTo>
                    <a:pt x="1" y="17155"/>
                  </a:lnTo>
                  <a:lnTo>
                    <a:pt x="40732" y="40116"/>
                  </a:lnTo>
                  <a:lnTo>
                    <a:pt x="17507"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13" name="Google Shape;113;p8"/>
            <p:cNvSpPr/>
            <p:nvPr/>
          </p:nvSpPr>
          <p:spPr>
            <a:xfrm>
              <a:off x="1191725" y="238125"/>
              <a:ext cx="5236550" cy="5238750"/>
            </a:xfrm>
            <a:custGeom>
              <a:avLst/>
              <a:gdLst/>
              <a:ahLst/>
              <a:cxnLst/>
              <a:rect l="l" t="t" r="r" b="b"/>
              <a:pathLst>
                <a:path w="209462" h="209550" extrusionOk="0">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grpSp>
      <p:sp>
        <p:nvSpPr>
          <p:cNvPr id="114" name="Google Shape;114;p8"/>
          <p:cNvSpPr txBox="1">
            <a:spLocks noGrp="1"/>
          </p:cNvSpPr>
          <p:nvPr>
            <p:ph type="title"/>
          </p:nvPr>
        </p:nvSpPr>
        <p:spPr>
          <a:xfrm>
            <a:off x="1003200" y="617566"/>
            <a:ext cx="7137600" cy="548869"/>
          </a:xfrm>
          <a:prstGeom prst="rect">
            <a:avLst/>
          </a:prstGeom>
        </p:spPr>
        <p:txBody>
          <a:bodyPr spcFirstLastPara="1" wrap="square" lIns="0" tIns="0" rIns="0" bIns="0" anchor="b" anchorCtr="0"/>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r>
              <a:rPr lang="en-US"/>
              <a:t>Click to edit Master title style</a:t>
            </a:r>
            <a:endParaRPr/>
          </a:p>
        </p:txBody>
      </p:sp>
      <p:sp>
        <p:nvSpPr>
          <p:cNvPr id="115" name="Google Shape;115;p8"/>
          <p:cNvSpPr txBox="1">
            <a:spLocks noGrp="1"/>
          </p:cNvSpPr>
          <p:nvPr>
            <p:ph type="body" idx="1"/>
          </p:nvPr>
        </p:nvSpPr>
        <p:spPr>
          <a:xfrm>
            <a:off x="1003200" y="1564208"/>
            <a:ext cx="2233800" cy="2748548"/>
          </a:xfrm>
          <a:prstGeom prst="rect">
            <a:avLst/>
          </a:prstGeom>
        </p:spPr>
        <p:txBody>
          <a:bodyPr spcFirstLastPara="1" wrap="square" lIns="0" tIns="0" rIns="0" bIns="0"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116" name="Google Shape;116;p8"/>
          <p:cNvSpPr txBox="1">
            <a:spLocks noGrp="1"/>
          </p:cNvSpPr>
          <p:nvPr>
            <p:ph type="body" idx="2"/>
          </p:nvPr>
        </p:nvSpPr>
        <p:spPr>
          <a:xfrm>
            <a:off x="3455100" y="1564208"/>
            <a:ext cx="2233800" cy="2748548"/>
          </a:xfrm>
          <a:prstGeom prst="rect">
            <a:avLst/>
          </a:prstGeom>
        </p:spPr>
        <p:txBody>
          <a:bodyPr spcFirstLastPara="1" wrap="square" lIns="0" tIns="0" rIns="0" bIns="0"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117" name="Google Shape;117;p8"/>
          <p:cNvSpPr txBox="1">
            <a:spLocks noGrp="1"/>
          </p:cNvSpPr>
          <p:nvPr>
            <p:ph type="body" idx="3"/>
          </p:nvPr>
        </p:nvSpPr>
        <p:spPr>
          <a:xfrm>
            <a:off x="5907003" y="1564208"/>
            <a:ext cx="2233800" cy="2748548"/>
          </a:xfrm>
          <a:prstGeom prst="rect">
            <a:avLst/>
          </a:prstGeom>
        </p:spPr>
        <p:txBody>
          <a:bodyPr spcFirstLastPara="1" wrap="square" lIns="0" tIns="0" rIns="0" bIns="0"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118" name="Google Shape;118;p8"/>
          <p:cNvSpPr txBox="1">
            <a:spLocks noGrp="1"/>
          </p:cNvSpPr>
          <p:nvPr>
            <p:ph type="sldNum" idx="12"/>
          </p:nvPr>
        </p:nvSpPr>
        <p:spPr>
          <a:xfrm>
            <a:off x="4297650" y="4596194"/>
            <a:ext cx="548700" cy="548869"/>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3DA42DF-AA8F-4F71-91A3-AC1348B7953B}" type="slidenum">
              <a:rPr lang="fr-FR" smtClean="0"/>
              <a:pPr/>
              <a:t>‹#›</a:t>
            </a:fld>
            <a:endParaRPr lang="fr-FR"/>
          </a:p>
        </p:txBody>
      </p:sp>
    </p:spTree>
    <p:extLst>
      <p:ext uri="{BB962C8B-B14F-4D97-AF65-F5344CB8AC3E}">
        <p14:creationId xmlns:p14="http://schemas.microsoft.com/office/powerpoint/2010/main" val="17890896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blipFill>
          <a:blip r:embed="rId2">
            <a:alphaModFix/>
          </a:blip>
          <a:stretch>
            <a:fillRect/>
          </a:stretch>
        </a:blipFill>
        <a:effectLst/>
      </p:bgPr>
    </p:bg>
    <p:spTree>
      <p:nvGrpSpPr>
        <p:cNvPr id="1" name="Shape 119"/>
        <p:cNvGrpSpPr/>
        <p:nvPr/>
      </p:nvGrpSpPr>
      <p:grpSpPr>
        <a:xfrm>
          <a:off x="0" y="0"/>
          <a:ext cx="0" cy="0"/>
          <a:chOff x="0" y="0"/>
          <a:chExt cx="0" cy="0"/>
        </a:xfrm>
      </p:grpSpPr>
      <p:sp>
        <p:nvSpPr>
          <p:cNvPr id="120" name="Google Shape;120;p9"/>
          <p:cNvSpPr/>
          <p:nvPr/>
        </p:nvSpPr>
        <p:spPr>
          <a:xfrm>
            <a:off x="25" y="-7527"/>
            <a:ext cx="9144000" cy="5152590"/>
          </a:xfrm>
          <a:prstGeom prst="rect">
            <a:avLst/>
          </a:prstGeom>
          <a:solidFill>
            <a:srgbClr val="040E11">
              <a:alpha val="2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21" name="Google Shape;121;p9"/>
          <p:cNvGrpSpPr/>
          <p:nvPr/>
        </p:nvGrpSpPr>
        <p:grpSpPr>
          <a:xfrm>
            <a:off x="312476" y="305020"/>
            <a:ext cx="8519109" cy="4527506"/>
            <a:chOff x="312475" y="304925"/>
            <a:chExt cx="8519109" cy="4526109"/>
          </a:xfrm>
        </p:grpSpPr>
        <p:sp>
          <p:nvSpPr>
            <p:cNvPr id="122" name="Google Shape;122;p9"/>
            <p:cNvSpPr/>
            <p:nvPr/>
          </p:nvSpPr>
          <p:spPr>
            <a:xfrm>
              <a:off x="548725" y="541175"/>
              <a:ext cx="80466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23" name="Google Shape;123;p9"/>
            <p:cNvSpPr/>
            <p:nvPr/>
          </p:nvSpPr>
          <p:spPr>
            <a:xfrm>
              <a:off x="624925" y="6173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124" name="Google Shape;124;p9"/>
            <p:cNvSpPr/>
            <p:nvPr/>
          </p:nvSpPr>
          <p:spPr>
            <a:xfrm rot="10800000">
              <a:off x="799550" y="8119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125" name="Google Shape;125;p9"/>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126" name="Google Shape;126;p9"/>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grpSp>
        <p:nvGrpSpPr>
          <p:cNvPr id="127" name="Google Shape;127;p9"/>
          <p:cNvGrpSpPr/>
          <p:nvPr/>
        </p:nvGrpSpPr>
        <p:grpSpPr>
          <a:xfrm>
            <a:off x="4433232" y="1195813"/>
            <a:ext cx="277537" cy="277740"/>
            <a:chOff x="1191725" y="238125"/>
            <a:chExt cx="5236550" cy="5238750"/>
          </a:xfrm>
        </p:grpSpPr>
        <p:sp>
          <p:nvSpPr>
            <p:cNvPr id="128" name="Google Shape;128;p9"/>
            <p:cNvSpPr/>
            <p:nvPr/>
          </p:nvSpPr>
          <p:spPr>
            <a:xfrm>
              <a:off x="2218800" y="1278375"/>
              <a:ext cx="1018300" cy="1002925"/>
            </a:xfrm>
            <a:custGeom>
              <a:avLst/>
              <a:gdLst/>
              <a:ahLst/>
              <a:cxnLst/>
              <a:rect l="l" t="t" r="r" b="b"/>
              <a:pathLst>
                <a:path w="40732" h="40117" extrusionOk="0">
                  <a:moveTo>
                    <a:pt x="0" y="1"/>
                  </a:moveTo>
                  <a:lnTo>
                    <a:pt x="23225" y="40116"/>
                  </a:lnTo>
                  <a:lnTo>
                    <a:pt x="37212" y="36158"/>
                  </a:lnTo>
                  <a:lnTo>
                    <a:pt x="40731" y="22962"/>
                  </a:lnTo>
                  <a:lnTo>
                    <a:pt x="0"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29" name="Google Shape;129;p9"/>
            <p:cNvSpPr/>
            <p:nvPr/>
          </p:nvSpPr>
          <p:spPr>
            <a:xfrm>
              <a:off x="2227575" y="3429300"/>
              <a:ext cx="1002925" cy="1018300"/>
            </a:xfrm>
            <a:custGeom>
              <a:avLst/>
              <a:gdLst/>
              <a:ahLst/>
              <a:cxnLst/>
              <a:rect l="l" t="t" r="r" b="b"/>
              <a:pathLst>
                <a:path w="40117" h="40732" extrusionOk="0">
                  <a:moveTo>
                    <a:pt x="22962" y="1"/>
                  </a:moveTo>
                  <a:lnTo>
                    <a:pt x="1" y="40732"/>
                  </a:lnTo>
                  <a:lnTo>
                    <a:pt x="40116" y="17595"/>
                  </a:lnTo>
                  <a:lnTo>
                    <a:pt x="36158" y="3608"/>
                  </a:lnTo>
                  <a:lnTo>
                    <a:pt x="22962"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30" name="Google Shape;130;p9"/>
            <p:cNvSpPr/>
            <p:nvPr/>
          </p:nvSpPr>
          <p:spPr>
            <a:xfrm>
              <a:off x="4385100" y="1267400"/>
              <a:ext cx="1005125" cy="1020500"/>
            </a:xfrm>
            <a:custGeom>
              <a:avLst/>
              <a:gdLst/>
              <a:ahLst/>
              <a:cxnLst/>
              <a:rect l="l" t="t" r="r" b="b"/>
              <a:pathLst>
                <a:path w="40205" h="40820" extrusionOk="0">
                  <a:moveTo>
                    <a:pt x="40204" y="0"/>
                  </a:moveTo>
                  <a:lnTo>
                    <a:pt x="1" y="23313"/>
                  </a:lnTo>
                  <a:lnTo>
                    <a:pt x="3872" y="37300"/>
                  </a:lnTo>
                  <a:lnTo>
                    <a:pt x="17155" y="40819"/>
                  </a:lnTo>
                  <a:lnTo>
                    <a:pt x="40204"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31" name="Google Shape;131;p9"/>
            <p:cNvSpPr/>
            <p:nvPr/>
          </p:nvSpPr>
          <p:spPr>
            <a:xfrm>
              <a:off x="4380700" y="3435900"/>
              <a:ext cx="1018300" cy="1002925"/>
            </a:xfrm>
            <a:custGeom>
              <a:avLst/>
              <a:gdLst/>
              <a:ahLst/>
              <a:cxnLst/>
              <a:rect l="l" t="t" r="r" b="b"/>
              <a:pathLst>
                <a:path w="40732" h="40117" extrusionOk="0">
                  <a:moveTo>
                    <a:pt x="17507" y="1"/>
                  </a:moveTo>
                  <a:lnTo>
                    <a:pt x="3520" y="3872"/>
                  </a:lnTo>
                  <a:lnTo>
                    <a:pt x="1" y="17155"/>
                  </a:lnTo>
                  <a:lnTo>
                    <a:pt x="40732" y="40116"/>
                  </a:lnTo>
                  <a:lnTo>
                    <a:pt x="17507"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32" name="Google Shape;132;p9"/>
            <p:cNvSpPr/>
            <p:nvPr/>
          </p:nvSpPr>
          <p:spPr>
            <a:xfrm>
              <a:off x="1191725" y="238125"/>
              <a:ext cx="5236550" cy="5238750"/>
            </a:xfrm>
            <a:custGeom>
              <a:avLst/>
              <a:gdLst/>
              <a:ahLst/>
              <a:cxnLst/>
              <a:rect l="l" t="t" r="r" b="b"/>
              <a:pathLst>
                <a:path w="209462" h="209550" extrusionOk="0">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grpSp>
      <p:sp>
        <p:nvSpPr>
          <p:cNvPr id="133" name="Google Shape;133;p9"/>
          <p:cNvSpPr txBox="1">
            <a:spLocks noGrp="1"/>
          </p:cNvSpPr>
          <p:nvPr>
            <p:ph type="title"/>
          </p:nvPr>
        </p:nvSpPr>
        <p:spPr>
          <a:xfrm>
            <a:off x="1003200" y="617566"/>
            <a:ext cx="7137600" cy="548869"/>
          </a:xfrm>
          <a:prstGeom prst="rect">
            <a:avLst/>
          </a:prstGeom>
        </p:spPr>
        <p:txBody>
          <a:bodyPr spcFirstLastPara="1" wrap="square" lIns="0" tIns="0" rIns="0" bIns="0" anchor="b" anchorCtr="0"/>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r>
              <a:rPr lang="en-US"/>
              <a:t>Click to edit Master title style</a:t>
            </a:r>
            <a:endParaRPr/>
          </a:p>
        </p:txBody>
      </p:sp>
      <p:sp>
        <p:nvSpPr>
          <p:cNvPr id="134" name="Google Shape;134;p9"/>
          <p:cNvSpPr txBox="1">
            <a:spLocks noGrp="1"/>
          </p:cNvSpPr>
          <p:nvPr>
            <p:ph type="sldNum" idx="12"/>
          </p:nvPr>
        </p:nvSpPr>
        <p:spPr>
          <a:xfrm>
            <a:off x="4297650" y="4596194"/>
            <a:ext cx="548700" cy="548869"/>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3DA42DF-AA8F-4F71-91A3-AC1348B7953B}" type="slidenum">
              <a:rPr lang="fr-FR" smtClean="0"/>
              <a:pPr/>
              <a:t>‹#›</a:t>
            </a:fld>
            <a:endParaRPr lang="fr-FR"/>
          </a:p>
        </p:txBody>
      </p:sp>
    </p:spTree>
    <p:extLst>
      <p:ext uri="{BB962C8B-B14F-4D97-AF65-F5344CB8AC3E}">
        <p14:creationId xmlns:p14="http://schemas.microsoft.com/office/powerpoint/2010/main" val="117601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bg>
      <p:bgPr>
        <a:blipFill>
          <a:blip r:embed="rId2">
            <a:alphaModFix/>
          </a:blip>
          <a:stretch>
            <a:fillRect/>
          </a:stretch>
        </a:blipFill>
        <a:effectLst/>
      </p:bgPr>
    </p:bg>
    <p:spTree>
      <p:nvGrpSpPr>
        <p:cNvPr id="1" name="Shape 135"/>
        <p:cNvGrpSpPr/>
        <p:nvPr/>
      </p:nvGrpSpPr>
      <p:grpSpPr>
        <a:xfrm>
          <a:off x="0" y="0"/>
          <a:ext cx="0" cy="0"/>
          <a:chOff x="0" y="0"/>
          <a:chExt cx="0" cy="0"/>
        </a:xfrm>
      </p:grpSpPr>
      <p:sp>
        <p:nvSpPr>
          <p:cNvPr id="136" name="Google Shape;136;p10"/>
          <p:cNvSpPr/>
          <p:nvPr/>
        </p:nvSpPr>
        <p:spPr>
          <a:xfrm>
            <a:off x="25" y="-7527"/>
            <a:ext cx="9144000" cy="5152590"/>
          </a:xfrm>
          <a:prstGeom prst="rect">
            <a:avLst/>
          </a:prstGeom>
          <a:solidFill>
            <a:srgbClr val="040E11">
              <a:alpha val="2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37" name="Google Shape;137;p10"/>
          <p:cNvGrpSpPr/>
          <p:nvPr/>
        </p:nvGrpSpPr>
        <p:grpSpPr>
          <a:xfrm>
            <a:off x="312476" y="305020"/>
            <a:ext cx="8519109" cy="4527506"/>
            <a:chOff x="312475" y="304925"/>
            <a:chExt cx="8519109" cy="4526109"/>
          </a:xfrm>
        </p:grpSpPr>
        <p:sp>
          <p:nvSpPr>
            <p:cNvPr id="138" name="Google Shape;138;p10"/>
            <p:cNvSpPr/>
            <p:nvPr/>
          </p:nvSpPr>
          <p:spPr>
            <a:xfrm>
              <a:off x="548725" y="541175"/>
              <a:ext cx="80466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9" name="Google Shape;139;p10"/>
            <p:cNvSpPr/>
            <p:nvPr/>
          </p:nvSpPr>
          <p:spPr>
            <a:xfrm>
              <a:off x="624925" y="6173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140" name="Google Shape;140;p10"/>
            <p:cNvSpPr/>
            <p:nvPr/>
          </p:nvSpPr>
          <p:spPr>
            <a:xfrm rot="10800000">
              <a:off x="799550" y="8119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141" name="Google Shape;141;p10"/>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142" name="Google Shape;142;p10"/>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grpSp>
        <p:nvGrpSpPr>
          <p:cNvPr id="143" name="Google Shape;143;p10"/>
          <p:cNvGrpSpPr/>
          <p:nvPr/>
        </p:nvGrpSpPr>
        <p:grpSpPr>
          <a:xfrm>
            <a:off x="4433232" y="3825024"/>
            <a:ext cx="277537" cy="277740"/>
            <a:chOff x="1191725" y="238125"/>
            <a:chExt cx="5236550" cy="5238750"/>
          </a:xfrm>
        </p:grpSpPr>
        <p:sp>
          <p:nvSpPr>
            <p:cNvPr id="144" name="Google Shape;144;p10"/>
            <p:cNvSpPr/>
            <p:nvPr/>
          </p:nvSpPr>
          <p:spPr>
            <a:xfrm>
              <a:off x="2218800" y="1278375"/>
              <a:ext cx="1018300" cy="1002925"/>
            </a:xfrm>
            <a:custGeom>
              <a:avLst/>
              <a:gdLst/>
              <a:ahLst/>
              <a:cxnLst/>
              <a:rect l="l" t="t" r="r" b="b"/>
              <a:pathLst>
                <a:path w="40732" h="40117" extrusionOk="0">
                  <a:moveTo>
                    <a:pt x="0" y="1"/>
                  </a:moveTo>
                  <a:lnTo>
                    <a:pt x="23225" y="40116"/>
                  </a:lnTo>
                  <a:lnTo>
                    <a:pt x="37212" y="36158"/>
                  </a:lnTo>
                  <a:lnTo>
                    <a:pt x="40731" y="22962"/>
                  </a:lnTo>
                  <a:lnTo>
                    <a:pt x="0"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45" name="Google Shape;145;p10"/>
            <p:cNvSpPr/>
            <p:nvPr/>
          </p:nvSpPr>
          <p:spPr>
            <a:xfrm>
              <a:off x="2227575" y="3429300"/>
              <a:ext cx="1002925" cy="1018300"/>
            </a:xfrm>
            <a:custGeom>
              <a:avLst/>
              <a:gdLst/>
              <a:ahLst/>
              <a:cxnLst/>
              <a:rect l="l" t="t" r="r" b="b"/>
              <a:pathLst>
                <a:path w="40117" h="40732" extrusionOk="0">
                  <a:moveTo>
                    <a:pt x="22962" y="1"/>
                  </a:moveTo>
                  <a:lnTo>
                    <a:pt x="1" y="40732"/>
                  </a:lnTo>
                  <a:lnTo>
                    <a:pt x="40116" y="17595"/>
                  </a:lnTo>
                  <a:lnTo>
                    <a:pt x="36158" y="3608"/>
                  </a:lnTo>
                  <a:lnTo>
                    <a:pt x="22962"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46" name="Google Shape;146;p10"/>
            <p:cNvSpPr/>
            <p:nvPr/>
          </p:nvSpPr>
          <p:spPr>
            <a:xfrm>
              <a:off x="4385100" y="1267400"/>
              <a:ext cx="1005125" cy="1020500"/>
            </a:xfrm>
            <a:custGeom>
              <a:avLst/>
              <a:gdLst/>
              <a:ahLst/>
              <a:cxnLst/>
              <a:rect l="l" t="t" r="r" b="b"/>
              <a:pathLst>
                <a:path w="40205" h="40820" extrusionOk="0">
                  <a:moveTo>
                    <a:pt x="40204" y="0"/>
                  </a:moveTo>
                  <a:lnTo>
                    <a:pt x="1" y="23313"/>
                  </a:lnTo>
                  <a:lnTo>
                    <a:pt x="3872" y="37300"/>
                  </a:lnTo>
                  <a:lnTo>
                    <a:pt x="17155" y="40819"/>
                  </a:lnTo>
                  <a:lnTo>
                    <a:pt x="40204"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47" name="Google Shape;147;p10"/>
            <p:cNvSpPr/>
            <p:nvPr/>
          </p:nvSpPr>
          <p:spPr>
            <a:xfrm>
              <a:off x="4380700" y="3435900"/>
              <a:ext cx="1018300" cy="1002925"/>
            </a:xfrm>
            <a:custGeom>
              <a:avLst/>
              <a:gdLst/>
              <a:ahLst/>
              <a:cxnLst/>
              <a:rect l="l" t="t" r="r" b="b"/>
              <a:pathLst>
                <a:path w="40732" h="40117" extrusionOk="0">
                  <a:moveTo>
                    <a:pt x="17507" y="1"/>
                  </a:moveTo>
                  <a:lnTo>
                    <a:pt x="3520" y="3872"/>
                  </a:lnTo>
                  <a:lnTo>
                    <a:pt x="1" y="17155"/>
                  </a:lnTo>
                  <a:lnTo>
                    <a:pt x="40732" y="40116"/>
                  </a:lnTo>
                  <a:lnTo>
                    <a:pt x="17507"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sp>
          <p:nvSpPr>
            <p:cNvPr id="148" name="Google Shape;148;p10"/>
            <p:cNvSpPr/>
            <p:nvPr/>
          </p:nvSpPr>
          <p:spPr>
            <a:xfrm>
              <a:off x="1191725" y="238125"/>
              <a:ext cx="5236550" cy="5238750"/>
            </a:xfrm>
            <a:custGeom>
              <a:avLst/>
              <a:gdLst/>
              <a:ahLst/>
              <a:cxnLst/>
              <a:rect l="l" t="t" r="r" b="b"/>
              <a:pathLst>
                <a:path w="209462" h="209550" extrusionOk="0">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B0C6D3"/>
                </a:solidFill>
              </a:endParaRPr>
            </a:p>
          </p:txBody>
        </p:sp>
      </p:grpSp>
      <p:sp>
        <p:nvSpPr>
          <p:cNvPr id="149" name="Google Shape;149;p10"/>
          <p:cNvSpPr txBox="1">
            <a:spLocks noGrp="1"/>
          </p:cNvSpPr>
          <p:nvPr>
            <p:ph type="body" idx="1"/>
          </p:nvPr>
        </p:nvSpPr>
        <p:spPr>
          <a:xfrm>
            <a:off x="735200" y="4102766"/>
            <a:ext cx="7673700" cy="277586"/>
          </a:xfrm>
          <a:prstGeom prst="rect">
            <a:avLst/>
          </a:prstGeom>
        </p:spPr>
        <p:txBody>
          <a:bodyPr spcFirstLastPara="1" wrap="square" lIns="0" tIns="0" rIns="0" bIns="0" anchor="t" anchorCtr="0"/>
          <a:lstStyle>
            <a:lvl1pPr marL="457200" lvl="0" indent="-228600" algn="ctr">
              <a:spcBef>
                <a:spcPts val="360"/>
              </a:spcBef>
              <a:spcAft>
                <a:spcPts val="0"/>
              </a:spcAft>
              <a:buClr>
                <a:srgbClr val="8A9BA6"/>
              </a:buClr>
              <a:buSzPts val="1400"/>
              <a:buNone/>
              <a:defRPr sz="1400" i="1">
                <a:solidFill>
                  <a:srgbClr val="8A9BA6"/>
                </a:solidFill>
              </a:defRPr>
            </a:lvl1pPr>
          </a:lstStyle>
          <a:p>
            <a:pPr lvl="0"/>
            <a:r>
              <a:rPr lang="en-US"/>
              <a:t>Click to edit Master text styles</a:t>
            </a:r>
          </a:p>
        </p:txBody>
      </p:sp>
      <p:sp>
        <p:nvSpPr>
          <p:cNvPr id="150" name="Google Shape;150;p10"/>
          <p:cNvSpPr txBox="1">
            <a:spLocks noGrp="1"/>
          </p:cNvSpPr>
          <p:nvPr>
            <p:ph type="sldNum" idx="12"/>
          </p:nvPr>
        </p:nvSpPr>
        <p:spPr>
          <a:xfrm>
            <a:off x="4297650" y="4596194"/>
            <a:ext cx="548700" cy="548869"/>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3DA42DF-AA8F-4F71-91A3-AC1348B7953B}" type="slidenum">
              <a:rPr lang="fr-FR" smtClean="0"/>
              <a:pPr/>
              <a:t>‹#›</a:t>
            </a:fld>
            <a:endParaRPr lang="fr-FR"/>
          </a:p>
        </p:txBody>
      </p:sp>
    </p:spTree>
    <p:extLst>
      <p:ext uri="{BB962C8B-B14F-4D97-AF65-F5344CB8AC3E}">
        <p14:creationId xmlns:p14="http://schemas.microsoft.com/office/powerpoint/2010/main" val="2916907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5">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03200" y="617566"/>
            <a:ext cx="7137600" cy="548869"/>
          </a:xfrm>
          <a:prstGeom prst="rect">
            <a:avLst/>
          </a:prstGeom>
          <a:noFill/>
          <a:ln>
            <a:noFill/>
          </a:ln>
        </p:spPr>
        <p:txBody>
          <a:bodyPr spcFirstLastPara="1" wrap="square" lIns="0" tIns="0" rIns="0" bIns="0" anchor="b" anchorCtr="0"/>
          <a:lstStyle>
            <a:lvl1pPr lvl="0" algn="ctr">
              <a:spcBef>
                <a:spcPts val="0"/>
              </a:spcBef>
              <a:spcAft>
                <a:spcPts val="0"/>
              </a:spcAft>
              <a:buClr>
                <a:srgbClr val="8A9BA6"/>
              </a:buClr>
              <a:buSzPts val="1600"/>
              <a:buFont typeface="Frank Ruhl Libre Medium"/>
              <a:buNone/>
              <a:defRPr sz="1600">
                <a:solidFill>
                  <a:srgbClr val="8A9BA6"/>
                </a:solidFill>
                <a:latin typeface="Frank Ruhl Libre Medium"/>
                <a:ea typeface="Frank Ruhl Libre Medium"/>
                <a:cs typeface="Frank Ruhl Libre Medium"/>
                <a:sym typeface="Frank Ruhl Libre Medium"/>
              </a:defRPr>
            </a:lvl1pPr>
            <a:lvl2pPr lvl="1" algn="ctr">
              <a:spcBef>
                <a:spcPts val="0"/>
              </a:spcBef>
              <a:spcAft>
                <a:spcPts val="0"/>
              </a:spcAft>
              <a:buClr>
                <a:srgbClr val="8A9BA6"/>
              </a:buClr>
              <a:buSzPts val="1600"/>
              <a:buFont typeface="Frank Ruhl Libre Medium"/>
              <a:buNone/>
              <a:defRPr sz="1600">
                <a:solidFill>
                  <a:srgbClr val="8A9BA6"/>
                </a:solidFill>
                <a:latin typeface="Frank Ruhl Libre Medium"/>
                <a:ea typeface="Frank Ruhl Libre Medium"/>
                <a:cs typeface="Frank Ruhl Libre Medium"/>
                <a:sym typeface="Frank Ruhl Libre Medium"/>
              </a:defRPr>
            </a:lvl2pPr>
            <a:lvl3pPr lvl="2" algn="ctr">
              <a:spcBef>
                <a:spcPts val="0"/>
              </a:spcBef>
              <a:spcAft>
                <a:spcPts val="0"/>
              </a:spcAft>
              <a:buClr>
                <a:srgbClr val="8A9BA6"/>
              </a:buClr>
              <a:buSzPts val="1600"/>
              <a:buFont typeface="Frank Ruhl Libre Medium"/>
              <a:buNone/>
              <a:defRPr sz="1600">
                <a:solidFill>
                  <a:srgbClr val="8A9BA6"/>
                </a:solidFill>
                <a:latin typeface="Frank Ruhl Libre Medium"/>
                <a:ea typeface="Frank Ruhl Libre Medium"/>
                <a:cs typeface="Frank Ruhl Libre Medium"/>
                <a:sym typeface="Frank Ruhl Libre Medium"/>
              </a:defRPr>
            </a:lvl3pPr>
            <a:lvl4pPr lvl="3" algn="ctr">
              <a:spcBef>
                <a:spcPts val="0"/>
              </a:spcBef>
              <a:spcAft>
                <a:spcPts val="0"/>
              </a:spcAft>
              <a:buClr>
                <a:srgbClr val="8A9BA6"/>
              </a:buClr>
              <a:buSzPts val="1600"/>
              <a:buFont typeface="Frank Ruhl Libre Medium"/>
              <a:buNone/>
              <a:defRPr sz="1600">
                <a:solidFill>
                  <a:srgbClr val="8A9BA6"/>
                </a:solidFill>
                <a:latin typeface="Frank Ruhl Libre Medium"/>
                <a:ea typeface="Frank Ruhl Libre Medium"/>
                <a:cs typeface="Frank Ruhl Libre Medium"/>
                <a:sym typeface="Frank Ruhl Libre Medium"/>
              </a:defRPr>
            </a:lvl4pPr>
            <a:lvl5pPr lvl="4" algn="ctr">
              <a:spcBef>
                <a:spcPts val="0"/>
              </a:spcBef>
              <a:spcAft>
                <a:spcPts val="0"/>
              </a:spcAft>
              <a:buClr>
                <a:srgbClr val="8A9BA6"/>
              </a:buClr>
              <a:buSzPts val="1600"/>
              <a:buFont typeface="Frank Ruhl Libre Medium"/>
              <a:buNone/>
              <a:defRPr sz="1600">
                <a:solidFill>
                  <a:srgbClr val="8A9BA6"/>
                </a:solidFill>
                <a:latin typeface="Frank Ruhl Libre Medium"/>
                <a:ea typeface="Frank Ruhl Libre Medium"/>
                <a:cs typeface="Frank Ruhl Libre Medium"/>
                <a:sym typeface="Frank Ruhl Libre Medium"/>
              </a:defRPr>
            </a:lvl5pPr>
            <a:lvl6pPr lvl="5" algn="ctr">
              <a:spcBef>
                <a:spcPts val="0"/>
              </a:spcBef>
              <a:spcAft>
                <a:spcPts val="0"/>
              </a:spcAft>
              <a:buClr>
                <a:srgbClr val="8A9BA6"/>
              </a:buClr>
              <a:buSzPts val="1600"/>
              <a:buFont typeface="Frank Ruhl Libre Medium"/>
              <a:buNone/>
              <a:defRPr sz="1600">
                <a:solidFill>
                  <a:srgbClr val="8A9BA6"/>
                </a:solidFill>
                <a:latin typeface="Frank Ruhl Libre Medium"/>
                <a:ea typeface="Frank Ruhl Libre Medium"/>
                <a:cs typeface="Frank Ruhl Libre Medium"/>
                <a:sym typeface="Frank Ruhl Libre Medium"/>
              </a:defRPr>
            </a:lvl6pPr>
            <a:lvl7pPr lvl="6" algn="ctr">
              <a:spcBef>
                <a:spcPts val="0"/>
              </a:spcBef>
              <a:spcAft>
                <a:spcPts val="0"/>
              </a:spcAft>
              <a:buClr>
                <a:srgbClr val="8A9BA6"/>
              </a:buClr>
              <a:buSzPts val="1600"/>
              <a:buFont typeface="Frank Ruhl Libre Medium"/>
              <a:buNone/>
              <a:defRPr sz="1600">
                <a:solidFill>
                  <a:srgbClr val="8A9BA6"/>
                </a:solidFill>
                <a:latin typeface="Frank Ruhl Libre Medium"/>
                <a:ea typeface="Frank Ruhl Libre Medium"/>
                <a:cs typeface="Frank Ruhl Libre Medium"/>
                <a:sym typeface="Frank Ruhl Libre Medium"/>
              </a:defRPr>
            </a:lvl7pPr>
            <a:lvl8pPr lvl="7" algn="ctr">
              <a:spcBef>
                <a:spcPts val="0"/>
              </a:spcBef>
              <a:spcAft>
                <a:spcPts val="0"/>
              </a:spcAft>
              <a:buClr>
                <a:srgbClr val="8A9BA6"/>
              </a:buClr>
              <a:buSzPts val="1600"/>
              <a:buFont typeface="Frank Ruhl Libre Medium"/>
              <a:buNone/>
              <a:defRPr sz="1600">
                <a:solidFill>
                  <a:srgbClr val="8A9BA6"/>
                </a:solidFill>
                <a:latin typeface="Frank Ruhl Libre Medium"/>
                <a:ea typeface="Frank Ruhl Libre Medium"/>
                <a:cs typeface="Frank Ruhl Libre Medium"/>
                <a:sym typeface="Frank Ruhl Libre Medium"/>
              </a:defRPr>
            </a:lvl8pPr>
            <a:lvl9pPr lvl="8" algn="ctr">
              <a:spcBef>
                <a:spcPts val="0"/>
              </a:spcBef>
              <a:spcAft>
                <a:spcPts val="0"/>
              </a:spcAft>
              <a:buClr>
                <a:srgbClr val="8A9BA6"/>
              </a:buClr>
              <a:buSzPts val="1600"/>
              <a:buFont typeface="Frank Ruhl Libre Medium"/>
              <a:buNone/>
              <a:defRPr sz="1600">
                <a:solidFill>
                  <a:srgbClr val="8A9BA6"/>
                </a:solidFill>
                <a:latin typeface="Frank Ruhl Libre Medium"/>
                <a:ea typeface="Frank Ruhl Libre Medium"/>
                <a:cs typeface="Frank Ruhl Libre Medium"/>
                <a:sym typeface="Frank Ruhl Libre Medium"/>
              </a:defRPr>
            </a:lvl9pPr>
          </a:lstStyle>
          <a:p>
            <a:endParaRPr/>
          </a:p>
        </p:txBody>
      </p:sp>
      <p:sp>
        <p:nvSpPr>
          <p:cNvPr id="7" name="Google Shape;7;p1"/>
          <p:cNvSpPr txBox="1">
            <a:spLocks noGrp="1"/>
          </p:cNvSpPr>
          <p:nvPr>
            <p:ph type="body" idx="1"/>
          </p:nvPr>
        </p:nvSpPr>
        <p:spPr>
          <a:xfrm>
            <a:off x="1003200" y="1564208"/>
            <a:ext cx="7137600" cy="2761152"/>
          </a:xfrm>
          <a:prstGeom prst="rect">
            <a:avLst/>
          </a:prstGeom>
          <a:noFill/>
          <a:ln>
            <a:noFill/>
          </a:ln>
        </p:spPr>
        <p:txBody>
          <a:bodyPr spcFirstLastPara="1" wrap="square" lIns="0" tIns="0" rIns="0" bIns="0" anchor="t" anchorCtr="0"/>
          <a:lstStyle>
            <a:lvl1pPr marL="457200" lvl="0" indent="-381000">
              <a:spcBef>
                <a:spcPts val="60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1pPr>
            <a:lvl2pPr marL="914400" lvl="1"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2pPr>
            <a:lvl3pPr marL="1371600" lvl="2"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3pPr>
            <a:lvl4pPr marL="1828800" lvl="3"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4pPr>
            <a:lvl5pPr marL="2286000" lvl="4"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5pPr>
            <a:lvl6pPr marL="2743200" lvl="5"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6pPr>
            <a:lvl7pPr marL="3200400" lvl="6"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7pPr>
            <a:lvl8pPr marL="3657600" lvl="7"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8pPr>
            <a:lvl9pPr marL="4114800" lvl="8"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9pPr>
          </a:lstStyle>
          <a:p>
            <a:endParaRPr/>
          </a:p>
        </p:txBody>
      </p:sp>
      <p:sp>
        <p:nvSpPr>
          <p:cNvPr id="8" name="Google Shape;8;p1"/>
          <p:cNvSpPr txBox="1">
            <a:spLocks noGrp="1"/>
          </p:cNvSpPr>
          <p:nvPr>
            <p:ph type="sldNum" idx="12"/>
          </p:nvPr>
        </p:nvSpPr>
        <p:spPr>
          <a:xfrm>
            <a:off x="4297650" y="4596194"/>
            <a:ext cx="548700" cy="548869"/>
          </a:xfrm>
          <a:prstGeom prst="rect">
            <a:avLst/>
          </a:prstGeom>
          <a:noFill/>
          <a:ln>
            <a:noFill/>
          </a:ln>
          <a:effectLst>
            <a:outerShdw blurRad="42863" dist="9525" dir="5400000" algn="bl" rotWithShape="0">
              <a:srgbClr val="000000">
                <a:alpha val="40000"/>
              </a:srgbClr>
            </a:outerShdw>
          </a:effectLst>
        </p:spPr>
        <p:txBody>
          <a:bodyPr spcFirstLastPara="1" wrap="square" lIns="0" tIns="0" rIns="0" bIns="0" anchor="ctr" anchorCtr="0">
            <a:noAutofit/>
          </a:bodyPr>
          <a:lstStyle>
            <a:lvl1pPr lvl="0" algn="ctr">
              <a:buNone/>
              <a:defRPr sz="1200">
                <a:solidFill>
                  <a:srgbClr val="FFFFFF"/>
                </a:solidFill>
                <a:latin typeface="Frank Ruhl Libre Medium"/>
                <a:ea typeface="Frank Ruhl Libre Medium"/>
                <a:cs typeface="Frank Ruhl Libre Medium"/>
                <a:sym typeface="Frank Ruhl Libre Medium"/>
              </a:defRPr>
            </a:lvl1pPr>
            <a:lvl2pPr lvl="1" algn="ctr">
              <a:buNone/>
              <a:defRPr sz="1200">
                <a:solidFill>
                  <a:srgbClr val="FFFFFF"/>
                </a:solidFill>
                <a:latin typeface="Frank Ruhl Libre Medium"/>
                <a:ea typeface="Frank Ruhl Libre Medium"/>
                <a:cs typeface="Frank Ruhl Libre Medium"/>
                <a:sym typeface="Frank Ruhl Libre Medium"/>
              </a:defRPr>
            </a:lvl2pPr>
            <a:lvl3pPr lvl="2" algn="ctr">
              <a:buNone/>
              <a:defRPr sz="1200">
                <a:solidFill>
                  <a:srgbClr val="FFFFFF"/>
                </a:solidFill>
                <a:latin typeface="Frank Ruhl Libre Medium"/>
                <a:ea typeface="Frank Ruhl Libre Medium"/>
                <a:cs typeface="Frank Ruhl Libre Medium"/>
                <a:sym typeface="Frank Ruhl Libre Medium"/>
              </a:defRPr>
            </a:lvl3pPr>
            <a:lvl4pPr lvl="3" algn="ctr">
              <a:buNone/>
              <a:defRPr sz="1200">
                <a:solidFill>
                  <a:srgbClr val="FFFFFF"/>
                </a:solidFill>
                <a:latin typeface="Frank Ruhl Libre Medium"/>
                <a:ea typeface="Frank Ruhl Libre Medium"/>
                <a:cs typeface="Frank Ruhl Libre Medium"/>
                <a:sym typeface="Frank Ruhl Libre Medium"/>
              </a:defRPr>
            </a:lvl4pPr>
            <a:lvl5pPr lvl="4" algn="ctr">
              <a:buNone/>
              <a:defRPr sz="1200">
                <a:solidFill>
                  <a:srgbClr val="FFFFFF"/>
                </a:solidFill>
                <a:latin typeface="Frank Ruhl Libre Medium"/>
                <a:ea typeface="Frank Ruhl Libre Medium"/>
                <a:cs typeface="Frank Ruhl Libre Medium"/>
                <a:sym typeface="Frank Ruhl Libre Medium"/>
              </a:defRPr>
            </a:lvl5pPr>
            <a:lvl6pPr lvl="5" algn="ctr">
              <a:buNone/>
              <a:defRPr sz="1200">
                <a:solidFill>
                  <a:srgbClr val="FFFFFF"/>
                </a:solidFill>
                <a:latin typeface="Frank Ruhl Libre Medium"/>
                <a:ea typeface="Frank Ruhl Libre Medium"/>
                <a:cs typeface="Frank Ruhl Libre Medium"/>
                <a:sym typeface="Frank Ruhl Libre Medium"/>
              </a:defRPr>
            </a:lvl6pPr>
            <a:lvl7pPr lvl="6" algn="ctr">
              <a:buNone/>
              <a:defRPr sz="1200">
                <a:solidFill>
                  <a:srgbClr val="FFFFFF"/>
                </a:solidFill>
                <a:latin typeface="Frank Ruhl Libre Medium"/>
                <a:ea typeface="Frank Ruhl Libre Medium"/>
                <a:cs typeface="Frank Ruhl Libre Medium"/>
                <a:sym typeface="Frank Ruhl Libre Medium"/>
              </a:defRPr>
            </a:lvl7pPr>
            <a:lvl8pPr lvl="7" algn="ctr">
              <a:buNone/>
              <a:defRPr sz="1200">
                <a:solidFill>
                  <a:srgbClr val="FFFFFF"/>
                </a:solidFill>
                <a:latin typeface="Frank Ruhl Libre Medium"/>
                <a:ea typeface="Frank Ruhl Libre Medium"/>
                <a:cs typeface="Frank Ruhl Libre Medium"/>
                <a:sym typeface="Frank Ruhl Libre Medium"/>
              </a:defRPr>
            </a:lvl8pPr>
            <a:lvl9pPr lvl="8" algn="ctr">
              <a:buNone/>
              <a:defRPr sz="1200">
                <a:solidFill>
                  <a:srgbClr val="FFFFFF"/>
                </a:solidFill>
                <a:latin typeface="Frank Ruhl Libre Medium"/>
                <a:ea typeface="Frank Ruhl Libre Medium"/>
                <a:cs typeface="Frank Ruhl Libre Medium"/>
                <a:sym typeface="Frank Ruhl Libre Medium"/>
              </a:defRPr>
            </a:lvl9pPr>
          </a:lstStyle>
          <a:p>
            <a:fld id="{93DA42DF-AA8F-4F71-91A3-AC1348B7953B}" type="slidenum">
              <a:rPr lang="fr-FR" smtClean="0"/>
              <a:pPr/>
              <a:t>‹#›</a:t>
            </a:fld>
            <a:endParaRPr lang="fr-FR"/>
          </a:p>
        </p:txBody>
      </p:sp>
    </p:spTree>
    <p:extLst>
      <p:ext uri="{BB962C8B-B14F-4D97-AF65-F5344CB8AC3E}">
        <p14:creationId xmlns:p14="http://schemas.microsoft.com/office/powerpoint/2010/main" val="1169235517"/>
      </p:ext>
    </p:extLst>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3" r:id="rId12"/>
    <p:sldLayoutId id="2147483695" r:id="rId13"/>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gif"/><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2771800" y="988368"/>
            <a:ext cx="3600400" cy="1079500"/>
          </a:xfrm>
        </p:spPr>
        <p:txBody>
          <a:bodyPr>
            <a:normAutofit/>
          </a:bodyPr>
          <a:lstStyle/>
          <a:p>
            <a:pPr marL="76200" lvl="0" indent="0" algn="ctr">
              <a:buNone/>
            </a:pPr>
            <a:r>
              <a:rPr lang="fr-FR" altLang="ko-KR" dirty="0">
                <a:ln w="0">
                  <a:solidFill>
                    <a:schemeClr val="accent6"/>
                  </a:solidFill>
                </a:ln>
                <a:solidFill>
                  <a:schemeClr val="accent6">
                    <a:lumMod val="75000"/>
                  </a:schemeClr>
                </a:solidFill>
                <a:effectLst>
                  <a:reflection blurRad="6350" stA="53000" endA="300" endPos="35500" dir="5400000" sy="-90000" algn="bl" rotWithShape="0"/>
                </a:effectLst>
                <a:ea typeface="맑은 고딕" pitchFamily="50" charset="-127"/>
              </a:rPr>
              <a:t>Problème</a:t>
            </a:r>
            <a:r>
              <a:rPr lang="en-US" altLang="ko-KR" dirty="0">
                <a:ln w="0">
                  <a:solidFill>
                    <a:schemeClr val="accent6"/>
                  </a:solidFill>
                </a:ln>
                <a:solidFill>
                  <a:schemeClr val="accent6">
                    <a:lumMod val="75000"/>
                  </a:schemeClr>
                </a:solidFill>
                <a:effectLst>
                  <a:reflection blurRad="6350" stA="53000" endA="300" endPos="35500" dir="5400000" sy="-90000" algn="bl" rotWithShape="0"/>
                </a:effectLst>
                <a:ea typeface="맑은 고딕" pitchFamily="50" charset="-127"/>
              </a:rPr>
              <a:t> du voyageur </a:t>
            </a:r>
          </a:p>
          <a:p>
            <a:pPr marL="76200" lvl="0" indent="0" algn="ctr">
              <a:buNone/>
            </a:pPr>
            <a:r>
              <a:rPr lang="en-US" altLang="ko-KR" dirty="0">
                <a:ln w="0">
                  <a:solidFill>
                    <a:schemeClr val="accent6"/>
                  </a:solidFill>
                </a:ln>
                <a:solidFill>
                  <a:schemeClr val="accent6">
                    <a:lumMod val="75000"/>
                  </a:schemeClr>
                </a:solidFill>
                <a:effectLst>
                  <a:reflection blurRad="6350" stA="53000" endA="300" endPos="35500" dir="5400000" sy="-90000" algn="bl" rotWithShape="0"/>
                </a:effectLst>
                <a:ea typeface="맑은 고딕" pitchFamily="50" charset="-127"/>
              </a:rPr>
              <a:t>de commerce</a:t>
            </a:r>
            <a:endParaRPr lang="en-US" altLang="ko-KR" dirty="0">
              <a:ln w="0">
                <a:solidFill>
                  <a:schemeClr val="accent6"/>
                </a:solidFill>
              </a:ln>
              <a:solidFill>
                <a:schemeClr val="accent6">
                  <a:lumMod val="75000"/>
                </a:schemeClr>
              </a:solidFill>
              <a:effectLst>
                <a:reflection blurRad="6350" stA="53000" endA="300" endPos="35500" dir="5400000" sy="-90000" algn="bl" rotWithShape="0"/>
              </a:effectLst>
            </a:endParaRPr>
          </a:p>
        </p:txBody>
      </p:sp>
      <p:sp>
        <p:nvSpPr>
          <p:cNvPr id="4" name="Text Placeholder 3"/>
          <p:cNvSpPr>
            <a:spLocks noGrp="1"/>
          </p:cNvSpPr>
          <p:nvPr>
            <p:ph type="body" sz="quarter" idx="4294967295"/>
          </p:nvPr>
        </p:nvSpPr>
        <p:spPr>
          <a:xfrm>
            <a:off x="2699792" y="2572544"/>
            <a:ext cx="2304256" cy="1728192"/>
          </a:xfrm>
        </p:spPr>
        <p:txBody>
          <a:bodyPr>
            <a:normAutofit/>
          </a:bodyPr>
          <a:lstStyle/>
          <a:p>
            <a:pPr marL="76200" indent="0" fontAlgn="auto">
              <a:spcBef>
                <a:spcPts val="0"/>
              </a:spcBef>
              <a:spcAft>
                <a:spcPts val="0"/>
              </a:spcAft>
              <a:buNone/>
              <a:defRPr/>
            </a:pPr>
            <a:r>
              <a:rPr lang="en-US" altLang="ko-KR" sz="1800" b="1" dirty="0" err="1"/>
              <a:t>Réalisé</a:t>
            </a:r>
            <a:r>
              <a:rPr lang="en-US" altLang="ko-KR" sz="1800" b="1" dirty="0"/>
              <a:t> par :             </a:t>
            </a:r>
          </a:p>
          <a:p>
            <a:pPr marL="76200" indent="0" fontAlgn="auto">
              <a:spcBef>
                <a:spcPts val="0"/>
              </a:spcBef>
              <a:spcAft>
                <a:spcPts val="0"/>
              </a:spcAft>
              <a:buNone/>
              <a:defRPr/>
            </a:pPr>
            <a:r>
              <a:rPr lang="en-US" altLang="ko-KR" sz="1800" b="1" dirty="0" err="1"/>
              <a:t>Aissam</a:t>
            </a:r>
            <a:r>
              <a:rPr lang="en-US" altLang="ko-KR" sz="1800" b="1" dirty="0"/>
              <a:t> </a:t>
            </a:r>
            <a:r>
              <a:rPr lang="en-US" altLang="ko-KR" sz="1800" b="1" dirty="0" err="1"/>
              <a:t>Rhounimi</a:t>
            </a:r>
            <a:br>
              <a:rPr lang="en-US" altLang="ko-KR" sz="1800" b="1" dirty="0"/>
            </a:br>
            <a:r>
              <a:rPr lang="en-US" altLang="ko-KR" sz="1800" b="1" dirty="0"/>
              <a:t>Yassine </a:t>
            </a:r>
            <a:r>
              <a:rPr lang="en-US" altLang="ko-KR" sz="1800" b="1" dirty="0" err="1"/>
              <a:t>Amcharod</a:t>
            </a:r>
            <a:endParaRPr lang="en-US" altLang="ko-KR" sz="1800" b="1" dirty="0"/>
          </a:p>
          <a:p>
            <a:pPr marL="76200" indent="0" fontAlgn="auto">
              <a:spcBef>
                <a:spcPts val="0"/>
              </a:spcBef>
              <a:spcAft>
                <a:spcPts val="0"/>
              </a:spcAft>
              <a:buNone/>
              <a:defRPr/>
            </a:pPr>
            <a:r>
              <a:rPr lang="en-US" altLang="ko-KR" sz="1800" b="1" dirty="0"/>
              <a:t>Salah-</a:t>
            </a:r>
            <a:r>
              <a:rPr lang="en-US" altLang="ko-KR" sz="1800" b="1" dirty="0" err="1"/>
              <a:t>eddine</a:t>
            </a:r>
            <a:r>
              <a:rPr lang="en-US" altLang="ko-KR" sz="1800" b="1" dirty="0"/>
              <a:t> </a:t>
            </a:r>
            <a:r>
              <a:rPr lang="en-US" altLang="ko-KR" sz="1800" b="1" dirty="0" err="1"/>
              <a:t>Etangi</a:t>
            </a:r>
            <a:r>
              <a:rPr lang="en-US" altLang="ko-KR" sz="1800" b="1" dirty="0"/>
              <a:t> </a:t>
            </a:r>
          </a:p>
          <a:p>
            <a:pPr marL="76200" indent="0" fontAlgn="auto">
              <a:spcBef>
                <a:spcPts val="0"/>
              </a:spcBef>
              <a:spcAft>
                <a:spcPts val="0"/>
              </a:spcAft>
              <a:buNone/>
              <a:defRPr/>
            </a:pPr>
            <a:r>
              <a:rPr lang="en-US" altLang="ko-KR" sz="1800" b="1" dirty="0" err="1"/>
              <a:t>Souhail</a:t>
            </a:r>
            <a:r>
              <a:rPr lang="en-US" altLang="ko-KR" sz="1800" b="1" dirty="0"/>
              <a:t> </a:t>
            </a:r>
            <a:r>
              <a:rPr lang="en-US" altLang="ko-KR" sz="1800" b="1" dirty="0" err="1"/>
              <a:t>Amghar</a:t>
            </a:r>
            <a:endParaRPr lang="en-US" altLang="ko-KR" sz="1800" b="1" dirty="0"/>
          </a:p>
        </p:txBody>
      </p:sp>
      <p:sp>
        <p:nvSpPr>
          <p:cNvPr id="5" name="Rectangle 4">
            <a:extLst>
              <a:ext uri="{FF2B5EF4-FFF2-40B4-BE49-F238E27FC236}">
                <a16:creationId xmlns:a16="http://schemas.microsoft.com/office/drawing/2014/main" id="{EF29109B-A11D-4519-90D5-FCB27C5304A4}"/>
              </a:ext>
            </a:extLst>
          </p:cNvPr>
          <p:cNvSpPr/>
          <p:nvPr/>
        </p:nvSpPr>
        <p:spPr>
          <a:xfrm>
            <a:off x="4572000" y="2140496"/>
            <a:ext cx="1807447" cy="646331"/>
          </a:xfrm>
          <a:prstGeom prst="rect">
            <a:avLst/>
          </a:prstGeom>
        </p:spPr>
        <p:txBody>
          <a:bodyPr wrap="square">
            <a:spAutoFit/>
          </a:bodyPr>
          <a:lstStyle/>
          <a:p>
            <a:r>
              <a:rPr lang="en-US" altLang="ko-KR" sz="1800" b="1" dirty="0" err="1">
                <a:solidFill>
                  <a:srgbClr val="434343"/>
                </a:solidFill>
                <a:latin typeface="Frank Ruhl Libre"/>
                <a:sym typeface="Frank Ruhl Libre"/>
              </a:rPr>
              <a:t>Encadré</a:t>
            </a:r>
            <a:r>
              <a:rPr lang="en-US" altLang="ko-KR" sz="1800" b="1" dirty="0">
                <a:solidFill>
                  <a:srgbClr val="434343"/>
                </a:solidFill>
                <a:latin typeface="Frank Ruhl Libre"/>
                <a:sym typeface="Frank Ruhl Libre"/>
              </a:rPr>
              <a:t> par :</a:t>
            </a:r>
            <a:br>
              <a:rPr lang="en-US" altLang="ko-KR" sz="1800" b="1" dirty="0">
                <a:solidFill>
                  <a:srgbClr val="434343"/>
                </a:solidFill>
                <a:latin typeface="Frank Ruhl Libre"/>
                <a:sym typeface="Frank Ruhl Libre"/>
              </a:rPr>
            </a:br>
            <a:r>
              <a:rPr lang="en-US" altLang="ko-KR" sz="1800" b="1" dirty="0" err="1">
                <a:solidFill>
                  <a:srgbClr val="434343"/>
                </a:solidFill>
                <a:latin typeface="Frank Ruhl Libre"/>
                <a:sym typeface="Frank Ruhl Libre"/>
              </a:rPr>
              <a:t>Pr</a:t>
            </a:r>
            <a:r>
              <a:rPr lang="en-US" altLang="ko-KR" sz="1800" b="1" dirty="0">
                <a:solidFill>
                  <a:srgbClr val="434343"/>
                </a:solidFill>
                <a:latin typeface="Frank Ruhl Libre"/>
                <a:sym typeface="Frank Ruhl Libre"/>
              </a:rPr>
              <a:t> Salem NAFIRI</a:t>
            </a:r>
            <a:endParaRPr lang="fr-MA" sz="1800" b="1" dirty="0">
              <a:solidFill>
                <a:srgbClr val="434343"/>
              </a:solidFill>
              <a:latin typeface="Frank Ruhl Libre"/>
              <a:sym typeface="Frank Ruhl Libre"/>
            </a:endParaRPr>
          </a:p>
        </p:txBody>
      </p:sp>
    </p:spTree>
    <p:extLst>
      <p:ext uri="{BB962C8B-B14F-4D97-AF65-F5344CB8AC3E}">
        <p14:creationId xmlns:p14="http://schemas.microsoft.com/office/powerpoint/2010/main" val="25302521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438AE553-5C86-46F1-B406-074202EB4EBE}"/>
              </a:ext>
            </a:extLst>
          </p:cNvPr>
          <p:cNvSpPr>
            <a:spLocks noGrp="1"/>
          </p:cNvSpPr>
          <p:nvPr>
            <p:ph type="body" sz="quarter" idx="10"/>
          </p:nvPr>
        </p:nvSpPr>
        <p:spPr>
          <a:xfrm>
            <a:off x="3203849" y="2102251"/>
            <a:ext cx="2736303" cy="974349"/>
          </a:xfrm>
        </p:spPr>
        <p:txBody>
          <a:bodyPr>
            <a:normAutofit/>
          </a:bodyPr>
          <a:lstStyle/>
          <a:p>
            <a:pPr>
              <a:defRPr/>
            </a:pPr>
            <a:r>
              <a:rPr lang="fr-MA" sz="2300" dirty="0">
                <a:solidFill>
                  <a:schemeClr val="bg2">
                    <a:lumMod val="75000"/>
                  </a:schemeClr>
                </a:solidFill>
                <a:sym typeface="Wingdings 2" panose="05020102010507070707" pitchFamily="18" charset="2"/>
              </a:rPr>
              <a:t>Etude théorique </a:t>
            </a:r>
            <a:endParaRPr lang="en-US" altLang="ko-KR" sz="2300" dirty="0">
              <a:solidFill>
                <a:schemeClr val="bg2">
                  <a:lumMod val="75000"/>
                </a:schemeClr>
              </a:solidFill>
            </a:endParaRPr>
          </a:p>
        </p:txBody>
      </p:sp>
      <p:sp>
        <p:nvSpPr>
          <p:cNvPr id="4" name="직사각형 39">
            <a:extLst>
              <a:ext uri="{FF2B5EF4-FFF2-40B4-BE49-F238E27FC236}">
                <a16:creationId xmlns:a16="http://schemas.microsoft.com/office/drawing/2014/main" id="{DE94370D-E50C-4A18-B4AD-C5D68FB8AB4D}"/>
              </a:ext>
            </a:extLst>
          </p:cNvPr>
          <p:cNvSpPr/>
          <p:nvPr/>
        </p:nvSpPr>
        <p:spPr>
          <a:xfrm>
            <a:off x="4370408" y="3436721"/>
            <a:ext cx="403184" cy="523220"/>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cs typeface="Arial" pitchFamily="34" charset="0"/>
              </a:rPr>
              <a:t>2</a:t>
            </a:r>
            <a:r>
              <a:rPr lang="en-US" altLang="ko-KR" sz="2800" b="1" dirty="0">
                <a:solidFill>
                  <a:schemeClr val="bg1"/>
                </a:solidFill>
                <a:cs typeface="Arial" pitchFamily="34" charset="0"/>
              </a:rPr>
              <a:t> </a:t>
            </a:r>
            <a:endParaRPr lang="ko-KR" altLang="en-US" sz="2800" dirty="0">
              <a:solidFill>
                <a:schemeClr val="bg1"/>
              </a:solidFill>
            </a:endParaRPr>
          </a:p>
        </p:txBody>
      </p:sp>
    </p:spTree>
    <p:extLst>
      <p:ext uri="{BB962C8B-B14F-4D97-AF65-F5344CB8AC3E}">
        <p14:creationId xmlns:p14="http://schemas.microsoft.com/office/powerpoint/2010/main" val="706515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ehtp cours\yassine gi\S2\calcule scientifique\Nouveau dossier\Capture.PNG">
            <a:extLst>
              <a:ext uri="{FF2B5EF4-FFF2-40B4-BE49-F238E27FC236}">
                <a16:creationId xmlns:a16="http://schemas.microsoft.com/office/drawing/2014/main" id="{26FE1601-BA5D-4C90-B811-C30F106D9A0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863588" y="1636440"/>
            <a:ext cx="7416824" cy="2828925"/>
          </a:xfrm>
          <a:prstGeom prst="rect">
            <a:avLst/>
          </a:prstGeom>
          <a:noFill/>
          <a:ln>
            <a:noFill/>
          </a:ln>
        </p:spPr>
      </p:pic>
      <p:sp>
        <p:nvSpPr>
          <p:cNvPr id="11" name="Rectangle 10">
            <a:extLst>
              <a:ext uri="{FF2B5EF4-FFF2-40B4-BE49-F238E27FC236}">
                <a16:creationId xmlns:a16="http://schemas.microsoft.com/office/drawing/2014/main" id="{EF513CA5-03CB-49F2-B9A0-47E2FEE4B0BC}"/>
              </a:ext>
            </a:extLst>
          </p:cNvPr>
          <p:cNvSpPr/>
          <p:nvPr/>
        </p:nvSpPr>
        <p:spPr>
          <a:xfrm>
            <a:off x="1907704" y="772344"/>
            <a:ext cx="4608512" cy="646331"/>
          </a:xfrm>
          <a:prstGeom prst="rect">
            <a:avLst/>
          </a:prstGeom>
        </p:spPr>
        <p:txBody>
          <a:bodyPr wrap="square">
            <a:spAutoFit/>
          </a:bodyPr>
          <a:lstStyle/>
          <a:p>
            <a:pPr algn="ctr"/>
            <a:r>
              <a:rPr lang="fr-FR" altLang="ko-KR" sz="1800" b="1" i="1" dirty="0">
                <a:solidFill>
                  <a:schemeClr val="tx1">
                    <a:lumMod val="75000"/>
                    <a:lumOff val="25000"/>
                  </a:schemeClr>
                </a:solidFill>
              </a:rPr>
              <a:t>La dualité carte-graphe :</a:t>
            </a:r>
            <a:br>
              <a:rPr lang="fr-FR" altLang="ko-KR" sz="1800" b="1" i="1" dirty="0">
                <a:solidFill>
                  <a:schemeClr val="tx1">
                    <a:lumMod val="75000"/>
                    <a:lumOff val="25000"/>
                  </a:schemeClr>
                </a:solidFill>
              </a:rPr>
            </a:br>
            <a:endParaRPr lang="fr-FR" altLang="ko-KR" sz="1800" b="1" i="1" dirty="0">
              <a:solidFill>
                <a:schemeClr val="tx1">
                  <a:lumMod val="75000"/>
                  <a:lumOff val="25000"/>
                </a:schemeClr>
              </a:solidFill>
            </a:endParaRPr>
          </a:p>
        </p:txBody>
      </p:sp>
    </p:spTree>
    <p:extLst>
      <p:ext uri="{BB962C8B-B14F-4D97-AF65-F5344CB8AC3E}">
        <p14:creationId xmlns:p14="http://schemas.microsoft.com/office/powerpoint/2010/main" val="2417106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06835D1-12EC-4CF3-A18E-A5CE79437DF3}"/>
              </a:ext>
            </a:extLst>
          </p:cNvPr>
          <p:cNvPicPr>
            <a:picLocks noChangeAspect="1"/>
          </p:cNvPicPr>
          <p:nvPr/>
        </p:nvPicPr>
        <p:blipFill>
          <a:blip r:embed="rId2"/>
          <a:stretch>
            <a:fillRect/>
          </a:stretch>
        </p:blipFill>
        <p:spPr>
          <a:xfrm>
            <a:off x="2195736" y="988368"/>
            <a:ext cx="4410075" cy="1419225"/>
          </a:xfrm>
          <a:prstGeom prst="rect">
            <a:avLst/>
          </a:prstGeom>
        </p:spPr>
      </p:pic>
      <p:pic>
        <p:nvPicPr>
          <p:cNvPr id="5" name="Picture 4">
            <a:extLst>
              <a:ext uri="{FF2B5EF4-FFF2-40B4-BE49-F238E27FC236}">
                <a16:creationId xmlns:a16="http://schemas.microsoft.com/office/drawing/2014/main" id="{DBE70814-47D7-4F05-968E-8DD2AF0AF37A}"/>
              </a:ext>
            </a:extLst>
          </p:cNvPr>
          <p:cNvPicPr>
            <a:picLocks noChangeAspect="1"/>
          </p:cNvPicPr>
          <p:nvPr/>
        </p:nvPicPr>
        <p:blipFill>
          <a:blip r:embed="rId3"/>
          <a:stretch>
            <a:fillRect/>
          </a:stretch>
        </p:blipFill>
        <p:spPr>
          <a:xfrm>
            <a:off x="2189334" y="2613670"/>
            <a:ext cx="4514850" cy="1543050"/>
          </a:xfrm>
          <a:prstGeom prst="rect">
            <a:avLst/>
          </a:prstGeom>
        </p:spPr>
      </p:pic>
      <p:sp>
        <p:nvSpPr>
          <p:cNvPr id="6" name="Rectangle 5">
            <a:extLst>
              <a:ext uri="{FF2B5EF4-FFF2-40B4-BE49-F238E27FC236}">
                <a16:creationId xmlns:a16="http://schemas.microsoft.com/office/drawing/2014/main" id="{C77518EE-086A-4353-A8F8-2C9AF4990B2F}"/>
              </a:ext>
            </a:extLst>
          </p:cNvPr>
          <p:cNvSpPr/>
          <p:nvPr/>
        </p:nvSpPr>
        <p:spPr>
          <a:xfrm>
            <a:off x="3808009" y="4002831"/>
            <a:ext cx="1527982" cy="307777"/>
          </a:xfrm>
          <a:prstGeom prst="rect">
            <a:avLst/>
          </a:prstGeom>
        </p:spPr>
        <p:txBody>
          <a:bodyPr wrap="none">
            <a:spAutoFit/>
          </a:bodyPr>
          <a:lstStyle/>
          <a:p>
            <a:r>
              <a:rPr lang="fr-MA" dirty="0"/>
              <a:t>un cycle eulérien</a:t>
            </a:r>
            <a:endParaRPr lang="fr-FR" dirty="0"/>
          </a:p>
        </p:txBody>
      </p:sp>
      <p:sp>
        <p:nvSpPr>
          <p:cNvPr id="7" name="Rectangle 6">
            <a:extLst>
              <a:ext uri="{FF2B5EF4-FFF2-40B4-BE49-F238E27FC236}">
                <a16:creationId xmlns:a16="http://schemas.microsoft.com/office/drawing/2014/main" id="{507D49E9-527E-40AD-9171-30503B539D93}"/>
              </a:ext>
            </a:extLst>
          </p:cNvPr>
          <p:cNvSpPr/>
          <p:nvPr/>
        </p:nvSpPr>
        <p:spPr>
          <a:xfrm>
            <a:off x="3131840" y="2356743"/>
            <a:ext cx="3318537" cy="307777"/>
          </a:xfrm>
          <a:prstGeom prst="rect">
            <a:avLst/>
          </a:prstGeom>
        </p:spPr>
        <p:txBody>
          <a:bodyPr wrap="none">
            <a:spAutoFit/>
          </a:bodyPr>
          <a:lstStyle/>
          <a:p>
            <a:r>
              <a:rPr lang="fr-MA" dirty="0"/>
              <a:t>cycle hamiltonien de longueur minimale</a:t>
            </a:r>
            <a:endParaRPr lang="fr-FR" dirty="0"/>
          </a:p>
        </p:txBody>
      </p:sp>
    </p:spTree>
    <p:extLst>
      <p:ext uri="{BB962C8B-B14F-4D97-AF65-F5344CB8AC3E}">
        <p14:creationId xmlns:p14="http://schemas.microsoft.com/office/powerpoint/2010/main" val="1290276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yassine amcharod\Downloads\Documents\Le problème du voyageur de commerce - Interstices_fichiers\graphe1.gif">
            <a:extLst>
              <a:ext uri="{FF2B5EF4-FFF2-40B4-BE49-F238E27FC236}">
                <a16:creationId xmlns:a16="http://schemas.microsoft.com/office/drawing/2014/main" id="{E8F00199-A95B-4859-97D7-7E369034852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364088" y="1348408"/>
            <a:ext cx="2190750" cy="2190750"/>
          </a:xfrm>
          <a:prstGeom prst="rect">
            <a:avLst/>
          </a:prstGeom>
          <a:noFill/>
          <a:ln>
            <a:noFill/>
          </a:ln>
        </p:spPr>
      </p:pic>
      <p:pic>
        <p:nvPicPr>
          <p:cNvPr id="5" name="Picture 4">
            <a:extLst>
              <a:ext uri="{FF2B5EF4-FFF2-40B4-BE49-F238E27FC236}">
                <a16:creationId xmlns:a16="http://schemas.microsoft.com/office/drawing/2014/main" id="{FC5E7978-E4E8-4001-BA6C-A7F19CEF13E8}"/>
              </a:ext>
            </a:extLst>
          </p:cNvPr>
          <p:cNvPicPr>
            <a:picLocks noChangeAspect="1"/>
          </p:cNvPicPr>
          <p:nvPr/>
        </p:nvPicPr>
        <p:blipFill rotWithShape="1">
          <a:blip r:embed="rId3"/>
          <a:srcRect r="68662"/>
          <a:stretch/>
        </p:blipFill>
        <p:spPr>
          <a:xfrm>
            <a:off x="1589162" y="1545405"/>
            <a:ext cx="2083102" cy="2054278"/>
          </a:xfrm>
          <a:prstGeom prst="rect">
            <a:avLst/>
          </a:prstGeom>
        </p:spPr>
      </p:pic>
      <p:sp>
        <p:nvSpPr>
          <p:cNvPr id="6" name="Rectangle 5">
            <a:extLst>
              <a:ext uri="{FF2B5EF4-FFF2-40B4-BE49-F238E27FC236}">
                <a16:creationId xmlns:a16="http://schemas.microsoft.com/office/drawing/2014/main" id="{08D13C74-0B9B-45E7-A7A2-A734F8EA6D8F}"/>
              </a:ext>
            </a:extLst>
          </p:cNvPr>
          <p:cNvSpPr/>
          <p:nvPr/>
        </p:nvSpPr>
        <p:spPr>
          <a:xfrm>
            <a:off x="2232176" y="3564741"/>
            <a:ext cx="5220144" cy="307777"/>
          </a:xfrm>
          <a:prstGeom prst="rect">
            <a:avLst/>
          </a:prstGeom>
        </p:spPr>
        <p:txBody>
          <a:bodyPr wrap="square">
            <a:spAutoFit/>
          </a:bodyPr>
          <a:lstStyle/>
          <a:p>
            <a:r>
              <a:rPr lang="fr-MA" dirty="0"/>
              <a:t>On cherche ici un cycle hamiltonien de longueur minimale.</a:t>
            </a:r>
            <a:endParaRPr lang="fr-FR" dirty="0"/>
          </a:p>
        </p:txBody>
      </p:sp>
    </p:spTree>
    <p:extLst>
      <p:ext uri="{BB962C8B-B14F-4D97-AF65-F5344CB8AC3E}">
        <p14:creationId xmlns:p14="http://schemas.microsoft.com/office/powerpoint/2010/main" val="701973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743306-C59D-4A49-8DDF-EE7682FA76CA}"/>
              </a:ext>
            </a:extLst>
          </p:cNvPr>
          <p:cNvPicPr>
            <a:picLocks noChangeAspect="1"/>
          </p:cNvPicPr>
          <p:nvPr/>
        </p:nvPicPr>
        <p:blipFill>
          <a:blip r:embed="rId2"/>
          <a:stretch>
            <a:fillRect/>
          </a:stretch>
        </p:blipFill>
        <p:spPr>
          <a:xfrm>
            <a:off x="2771800" y="734868"/>
            <a:ext cx="5581650" cy="2076450"/>
          </a:xfrm>
          <a:prstGeom prst="rect">
            <a:avLst/>
          </a:prstGeom>
        </p:spPr>
      </p:pic>
      <p:sp>
        <p:nvSpPr>
          <p:cNvPr id="5" name="Rectangle 4">
            <a:extLst>
              <a:ext uri="{FF2B5EF4-FFF2-40B4-BE49-F238E27FC236}">
                <a16:creationId xmlns:a16="http://schemas.microsoft.com/office/drawing/2014/main" id="{89563343-485E-4B40-94AC-AEC497C91287}"/>
              </a:ext>
            </a:extLst>
          </p:cNvPr>
          <p:cNvSpPr/>
          <p:nvPr/>
        </p:nvSpPr>
        <p:spPr>
          <a:xfrm>
            <a:off x="1439652" y="2860576"/>
            <a:ext cx="6264696" cy="1277914"/>
          </a:xfrm>
          <a:prstGeom prst="rect">
            <a:avLst/>
          </a:prstGeom>
        </p:spPr>
        <p:txBody>
          <a:bodyPr wrap="square">
            <a:spAutoFit/>
          </a:bodyPr>
          <a:lstStyle/>
          <a:p>
            <a:pPr lvl="0">
              <a:lnSpc>
                <a:spcPct val="107000"/>
              </a:lnSpc>
            </a:pPr>
            <a:r>
              <a:rPr lang="fr-FR" sz="2400" u="sng" dirty="0">
                <a:latin typeface="Adobe Devanagari" panose="02040503050201020203" pitchFamily="18" charset="0"/>
                <a:ea typeface="Calibri" panose="020F0502020204030204" pitchFamily="34" charset="0"/>
                <a:cs typeface="Arial" panose="020B0604020202020204" pitchFamily="34" charset="0"/>
              </a:rPr>
              <a:t>Principe :</a:t>
            </a:r>
            <a:endParaRPr lang="fr-FR" sz="1600" dirty="0">
              <a:latin typeface="Adobe Devanagari" panose="02040503050201020203" pitchFamily="18" charset="0"/>
              <a:ea typeface="Times New Roman" panose="02020603050405020304" pitchFamily="18" charset="0"/>
              <a:cs typeface="Arial" panose="020B0604020202020204" pitchFamily="34" charset="0"/>
            </a:endParaRPr>
          </a:p>
          <a:p>
            <a:pPr>
              <a:lnSpc>
                <a:spcPct val="107000"/>
              </a:lnSpc>
            </a:pPr>
            <a:r>
              <a:rPr lang="fr-FR" sz="1600" dirty="0">
                <a:latin typeface="Adobe Devanagari" panose="02040503050201020203" pitchFamily="18" charset="0"/>
                <a:ea typeface="Times New Roman" panose="02020603050405020304" pitchFamily="18" charset="0"/>
              </a:rPr>
              <a:t>Si le plus court chemin reliant </a:t>
            </a:r>
            <a:r>
              <a:rPr lang="fr-FR" sz="1600" b="1" dirty="0">
                <a:latin typeface="Adobe Devanagari" panose="02040503050201020203" pitchFamily="18" charset="0"/>
                <a:ea typeface="Times New Roman" panose="02020603050405020304" pitchFamily="18" charset="0"/>
              </a:rPr>
              <a:t>E</a:t>
            </a:r>
            <a:r>
              <a:rPr lang="fr-FR" sz="1600" dirty="0">
                <a:latin typeface="Adobe Devanagari" panose="02040503050201020203" pitchFamily="18" charset="0"/>
                <a:ea typeface="Times New Roman" panose="02020603050405020304" pitchFamily="18" charset="0"/>
              </a:rPr>
              <a:t> à </a:t>
            </a:r>
            <a:r>
              <a:rPr lang="fr-FR" sz="1600" b="1" dirty="0">
                <a:latin typeface="Adobe Devanagari" panose="02040503050201020203" pitchFamily="18" charset="0"/>
                <a:ea typeface="Times New Roman" panose="02020603050405020304" pitchFamily="18" charset="0"/>
              </a:rPr>
              <a:t>S</a:t>
            </a:r>
            <a:r>
              <a:rPr lang="fr-FR" sz="1600" dirty="0">
                <a:latin typeface="Adobe Devanagari" panose="02040503050201020203" pitchFamily="18" charset="0"/>
                <a:ea typeface="Times New Roman" panose="02020603050405020304" pitchFamily="18" charset="0"/>
              </a:rPr>
              <a:t> passe par les sommets </a:t>
            </a:r>
            <a:r>
              <a:rPr lang="fr-FR" sz="1600" b="1" dirty="0">
                <a:latin typeface="Adobe Devanagari" panose="02040503050201020203" pitchFamily="18" charset="0"/>
                <a:ea typeface="Times New Roman" panose="02020603050405020304" pitchFamily="18" charset="0"/>
              </a:rPr>
              <a:t>s</a:t>
            </a:r>
            <a:r>
              <a:rPr lang="fr-FR" sz="1600" b="1" baseline="-25000" dirty="0">
                <a:latin typeface="Adobe Devanagari" panose="02040503050201020203" pitchFamily="18" charset="0"/>
                <a:ea typeface="Times New Roman" panose="02020603050405020304" pitchFamily="18" charset="0"/>
              </a:rPr>
              <a:t>1</a:t>
            </a:r>
            <a:r>
              <a:rPr lang="fr-FR" sz="1600" dirty="0">
                <a:latin typeface="Adobe Devanagari" panose="02040503050201020203" pitchFamily="18" charset="0"/>
                <a:ea typeface="Times New Roman" panose="02020603050405020304" pitchFamily="18" charset="0"/>
              </a:rPr>
              <a:t>, </a:t>
            </a:r>
            <a:r>
              <a:rPr lang="fr-FR" sz="1600" b="1" dirty="0">
                <a:latin typeface="Adobe Devanagari" panose="02040503050201020203" pitchFamily="18" charset="0"/>
                <a:ea typeface="Times New Roman" panose="02020603050405020304" pitchFamily="18" charset="0"/>
              </a:rPr>
              <a:t>s</a:t>
            </a:r>
            <a:r>
              <a:rPr lang="fr-FR" sz="1600" b="1" baseline="-25000" dirty="0">
                <a:latin typeface="Adobe Devanagari" panose="02040503050201020203" pitchFamily="18" charset="0"/>
                <a:ea typeface="Times New Roman" panose="02020603050405020304" pitchFamily="18" charset="0"/>
              </a:rPr>
              <a:t>2</a:t>
            </a:r>
            <a:r>
              <a:rPr lang="fr-FR" sz="1600" dirty="0">
                <a:latin typeface="Adobe Devanagari" panose="02040503050201020203" pitchFamily="18" charset="0"/>
                <a:ea typeface="Times New Roman" panose="02020603050405020304" pitchFamily="18" charset="0"/>
              </a:rPr>
              <a:t>, …, </a:t>
            </a:r>
            <a:r>
              <a:rPr lang="fr-FR" sz="1600" b="1" dirty="0" err="1">
                <a:latin typeface="Adobe Devanagari" panose="02040503050201020203" pitchFamily="18" charset="0"/>
                <a:ea typeface="Times New Roman" panose="02020603050405020304" pitchFamily="18" charset="0"/>
              </a:rPr>
              <a:t>s</a:t>
            </a:r>
            <a:r>
              <a:rPr lang="fr-FR" sz="1600" b="1" baseline="-25000" dirty="0" err="1">
                <a:latin typeface="Adobe Devanagari" panose="02040503050201020203" pitchFamily="18" charset="0"/>
                <a:ea typeface="Times New Roman" panose="02020603050405020304" pitchFamily="18" charset="0"/>
              </a:rPr>
              <a:t>k</a:t>
            </a:r>
            <a:r>
              <a:rPr lang="fr-FR" sz="1600" dirty="0">
                <a:latin typeface="Adobe Devanagari" panose="02040503050201020203" pitchFamily="18" charset="0"/>
                <a:ea typeface="Times New Roman" panose="02020603050405020304" pitchFamily="18" charset="0"/>
              </a:rPr>
              <a:t> alors, les différentes étapes sont aussi les plus courts chemins reliant </a:t>
            </a:r>
            <a:r>
              <a:rPr lang="fr-FR" sz="1600" b="1" dirty="0">
                <a:latin typeface="Adobe Devanagari" panose="02040503050201020203" pitchFamily="18" charset="0"/>
                <a:ea typeface="Times New Roman" panose="02020603050405020304" pitchFamily="18" charset="0"/>
              </a:rPr>
              <a:t>E</a:t>
            </a:r>
            <a:r>
              <a:rPr lang="fr-FR" sz="1600" dirty="0">
                <a:latin typeface="Adobe Devanagari" panose="02040503050201020203" pitchFamily="18" charset="0"/>
                <a:ea typeface="Times New Roman" panose="02020603050405020304" pitchFamily="18" charset="0"/>
              </a:rPr>
              <a:t> aux différents sommets </a:t>
            </a:r>
            <a:r>
              <a:rPr lang="fr-FR" sz="1600" b="1" dirty="0">
                <a:latin typeface="Adobe Devanagari" panose="02040503050201020203" pitchFamily="18" charset="0"/>
                <a:ea typeface="Times New Roman" panose="02020603050405020304" pitchFamily="18" charset="0"/>
              </a:rPr>
              <a:t>s</a:t>
            </a:r>
            <a:r>
              <a:rPr lang="fr-FR" sz="1600" b="1" baseline="-25000" dirty="0">
                <a:latin typeface="Adobe Devanagari" panose="02040503050201020203" pitchFamily="18" charset="0"/>
                <a:ea typeface="Times New Roman" panose="02020603050405020304" pitchFamily="18" charset="0"/>
              </a:rPr>
              <a:t>1</a:t>
            </a:r>
            <a:r>
              <a:rPr lang="fr-FR" sz="1600" dirty="0">
                <a:latin typeface="Adobe Devanagari" panose="02040503050201020203" pitchFamily="18" charset="0"/>
                <a:ea typeface="Times New Roman" panose="02020603050405020304" pitchFamily="18" charset="0"/>
              </a:rPr>
              <a:t>, s</a:t>
            </a:r>
            <a:r>
              <a:rPr lang="fr-FR" sz="1600" b="1" baseline="-25000" dirty="0">
                <a:latin typeface="Adobe Devanagari" panose="02040503050201020203" pitchFamily="18" charset="0"/>
                <a:ea typeface="Times New Roman" panose="02020603050405020304" pitchFamily="18" charset="0"/>
              </a:rPr>
              <a:t>2</a:t>
            </a:r>
            <a:r>
              <a:rPr lang="fr-FR" sz="1600" dirty="0">
                <a:latin typeface="Adobe Devanagari" panose="02040503050201020203" pitchFamily="18" charset="0"/>
                <a:ea typeface="Times New Roman" panose="02020603050405020304" pitchFamily="18" charset="0"/>
              </a:rPr>
              <a:t>, …, </a:t>
            </a:r>
            <a:r>
              <a:rPr lang="fr-FR" sz="1600" b="1" dirty="0" err="1">
                <a:latin typeface="Adobe Devanagari" panose="02040503050201020203" pitchFamily="18" charset="0"/>
                <a:ea typeface="Times New Roman" panose="02020603050405020304" pitchFamily="18" charset="0"/>
              </a:rPr>
              <a:t>s</a:t>
            </a:r>
            <a:r>
              <a:rPr lang="fr-FR" sz="1600" b="1" baseline="-25000" dirty="0" err="1">
                <a:latin typeface="Adobe Devanagari" panose="02040503050201020203" pitchFamily="18" charset="0"/>
                <a:ea typeface="Times New Roman" panose="02020603050405020304" pitchFamily="18" charset="0"/>
              </a:rPr>
              <a:t>k</a:t>
            </a:r>
            <a:r>
              <a:rPr lang="fr-FR" sz="1600" dirty="0">
                <a:latin typeface="Adobe Devanagari" panose="02040503050201020203" pitchFamily="18" charset="0"/>
                <a:ea typeface="Times New Roman" panose="02020603050405020304" pitchFamily="18" charset="0"/>
              </a:rPr>
              <a:t>. </a:t>
            </a:r>
            <a:endParaRPr lang="fr-MA" sz="1200" dirty="0">
              <a:latin typeface="Times New Roman" panose="02020603050405020304" pitchFamily="18" charset="0"/>
              <a:ea typeface="Times New Roman" panose="02020603050405020304" pitchFamily="18" charset="0"/>
            </a:endParaRPr>
          </a:p>
        </p:txBody>
      </p:sp>
      <p:sp>
        <p:nvSpPr>
          <p:cNvPr id="7" name="Rectangle 6">
            <a:extLst>
              <a:ext uri="{FF2B5EF4-FFF2-40B4-BE49-F238E27FC236}">
                <a16:creationId xmlns:a16="http://schemas.microsoft.com/office/drawing/2014/main" id="{E0F6C97C-CE7C-4AF1-8221-FA169263F698}"/>
              </a:ext>
            </a:extLst>
          </p:cNvPr>
          <p:cNvSpPr/>
          <p:nvPr/>
        </p:nvSpPr>
        <p:spPr>
          <a:xfrm>
            <a:off x="934566" y="734868"/>
            <a:ext cx="1535998" cy="468077"/>
          </a:xfrm>
          <a:prstGeom prst="rect">
            <a:avLst/>
          </a:prstGeom>
        </p:spPr>
        <p:txBody>
          <a:bodyPr wrap="none">
            <a:spAutoFit/>
          </a:bodyPr>
          <a:lstStyle/>
          <a:p>
            <a:pPr lvl="0">
              <a:lnSpc>
                <a:spcPct val="107000"/>
              </a:lnSpc>
            </a:pPr>
            <a:r>
              <a:rPr lang="fr-FR" sz="2400" b="1" dirty="0">
                <a:latin typeface="Times New Roman" panose="02020603050405020304" pitchFamily="18" charset="0"/>
                <a:ea typeface="Calibri" panose="020F0502020204030204" pitchFamily="34" charset="0"/>
                <a:cs typeface="Arial" panose="020B0604020202020204" pitchFamily="34" charset="0"/>
              </a:rPr>
              <a:t>Dijkstra : </a:t>
            </a:r>
            <a:endParaRPr lang="fr-MA" sz="1100" dirty="0">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17106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39212AB-7EE5-4CB6-9D6D-351758E0EA0A}"/>
              </a:ext>
            </a:extLst>
          </p:cNvPr>
          <p:cNvSpPr/>
          <p:nvPr/>
        </p:nvSpPr>
        <p:spPr>
          <a:xfrm>
            <a:off x="1116709" y="763021"/>
            <a:ext cx="2868093" cy="468077"/>
          </a:xfrm>
          <a:prstGeom prst="rect">
            <a:avLst/>
          </a:prstGeom>
        </p:spPr>
        <p:txBody>
          <a:bodyPr wrap="none">
            <a:spAutoFit/>
          </a:bodyPr>
          <a:lstStyle/>
          <a:p>
            <a:pPr lvl="0">
              <a:lnSpc>
                <a:spcPct val="107000"/>
              </a:lnSpc>
            </a:pPr>
            <a:r>
              <a:rPr lang="fr-FR" sz="2400" b="1" dirty="0">
                <a:latin typeface="Times New Roman" panose="02020603050405020304" pitchFamily="18" charset="0"/>
                <a:ea typeface="Calibri" panose="020F0502020204030204" pitchFamily="34" charset="0"/>
                <a:cs typeface="Arial" panose="020B0604020202020204" pitchFamily="34" charset="0"/>
              </a:rPr>
              <a:t>Amélioration 2-opt :</a:t>
            </a:r>
            <a:endParaRPr lang="fr-MA" sz="1100" dirty="0">
              <a:latin typeface="Calibri" panose="020F0502020204030204" pitchFamily="34" charset="0"/>
              <a:ea typeface="Calibri" panose="020F050202020403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4A74426C-4A1D-466D-A572-294AA5A2886B}"/>
              </a:ext>
            </a:extLst>
          </p:cNvPr>
          <p:cNvSpPr/>
          <p:nvPr/>
        </p:nvSpPr>
        <p:spPr>
          <a:xfrm>
            <a:off x="827584" y="1309182"/>
            <a:ext cx="5472608" cy="915635"/>
          </a:xfrm>
          <a:prstGeom prst="rect">
            <a:avLst/>
          </a:prstGeom>
        </p:spPr>
        <p:txBody>
          <a:bodyPr wrap="square">
            <a:spAutoFit/>
          </a:bodyPr>
          <a:lstStyle/>
          <a:p>
            <a:pPr lvl="0">
              <a:lnSpc>
                <a:spcPct val="107000"/>
              </a:lnSpc>
            </a:pPr>
            <a:r>
              <a:rPr lang="fr-FR" sz="1800" b="1" u="sng" dirty="0">
                <a:latin typeface="Times New Roman" panose="02020603050405020304" pitchFamily="18" charset="0"/>
                <a:ea typeface="Calibri" panose="020F0502020204030204" pitchFamily="34" charset="0"/>
                <a:cs typeface="Arial" panose="020B0604020202020204" pitchFamily="34" charset="0"/>
              </a:rPr>
              <a:t>Principe :</a:t>
            </a:r>
            <a:endParaRPr lang="fr-MA" sz="1800" b="1" dirty="0">
              <a:latin typeface="Calibri" panose="020F0502020204030204" pitchFamily="34" charset="0"/>
              <a:ea typeface="Calibri" panose="020F0502020204030204" pitchFamily="34" charset="0"/>
              <a:cs typeface="Arial" panose="020B0604020202020204" pitchFamily="34" charset="0"/>
            </a:endParaRPr>
          </a:p>
          <a:p>
            <a:pPr lvl="0">
              <a:lnSpc>
                <a:spcPct val="107000"/>
              </a:lnSpc>
            </a:pPr>
            <a:r>
              <a:rPr lang="fr-FR" sz="1600" dirty="0">
                <a:latin typeface="Adobe Devanagari" panose="02040503050201020203" pitchFamily="18" charset="0"/>
                <a:ea typeface="Calibri" panose="020F0502020204030204" pitchFamily="34" charset="0"/>
                <a:cs typeface="Arial" panose="020B0604020202020204" pitchFamily="34" charset="0"/>
              </a:rPr>
              <a:t>– On génère un premier trajet</a:t>
            </a:r>
            <a:endParaRPr lang="fr-MA" sz="1600" dirty="0">
              <a:latin typeface="Calibri" panose="020F0502020204030204" pitchFamily="34" charset="0"/>
              <a:ea typeface="Calibri" panose="020F0502020204030204" pitchFamily="34" charset="0"/>
              <a:cs typeface="Arial" panose="020B0604020202020204" pitchFamily="34" charset="0"/>
            </a:endParaRPr>
          </a:p>
          <a:p>
            <a:pPr lvl="0">
              <a:lnSpc>
                <a:spcPct val="107000"/>
              </a:lnSpc>
            </a:pPr>
            <a:r>
              <a:rPr lang="fr-FR" sz="1600" dirty="0">
                <a:latin typeface="Adobe Devanagari" panose="02040503050201020203" pitchFamily="18" charset="0"/>
                <a:ea typeface="Calibri" panose="020F0502020204030204" pitchFamily="34" charset="0"/>
                <a:cs typeface="Arial" panose="020B0604020202020204" pitchFamily="34" charset="0"/>
              </a:rPr>
              <a:t>– On l’améliore jusqu’à ce qu’un critère d’arrêt ait été vérifié.</a:t>
            </a:r>
            <a:endParaRPr lang="fr-MA" sz="1600" dirty="0">
              <a:latin typeface="Calibri" panose="020F0502020204030204" pitchFamily="34" charset="0"/>
              <a:ea typeface="Calibri" panose="020F0502020204030204" pitchFamily="34" charset="0"/>
              <a:cs typeface="Arial" panose="020B0604020202020204" pitchFamily="34" charset="0"/>
            </a:endParaRPr>
          </a:p>
        </p:txBody>
      </p:sp>
      <p:pic>
        <p:nvPicPr>
          <p:cNvPr id="1026" name="Picture 2" descr="Image associÃ©e">
            <a:extLst>
              <a:ext uri="{FF2B5EF4-FFF2-40B4-BE49-F238E27FC236}">
                <a16:creationId xmlns:a16="http://schemas.microsoft.com/office/drawing/2014/main" id="{41F2E8C2-126B-411C-BD42-BA2963FCAEA6}"/>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2565" b="3548"/>
          <a:stretch/>
        </p:blipFill>
        <p:spPr bwMode="auto">
          <a:xfrm>
            <a:off x="2339753" y="2306028"/>
            <a:ext cx="4104456" cy="17148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A3D258C2-136B-42DC-9C9F-AD654C1555F7}"/>
              </a:ext>
            </a:extLst>
          </p:cNvPr>
          <p:cNvCxnSpPr/>
          <p:nvPr/>
        </p:nvCxnSpPr>
        <p:spPr>
          <a:xfrm>
            <a:off x="1187624" y="2284512"/>
            <a:ext cx="6552728" cy="0"/>
          </a:xfrm>
          <a:prstGeom prst="line">
            <a:avLst/>
          </a:prstGeom>
        </p:spPr>
        <p:style>
          <a:lnRef idx="1">
            <a:schemeClr val="dk1"/>
          </a:lnRef>
          <a:fillRef idx="0">
            <a:schemeClr val="dk1"/>
          </a:fillRef>
          <a:effectRef idx="0">
            <a:schemeClr val="dk1"/>
          </a:effectRef>
          <a:fontRef idx="minor">
            <a:schemeClr val="tx1"/>
          </a:fontRef>
        </p:style>
      </p:cxnSp>
      <p:sp>
        <p:nvSpPr>
          <p:cNvPr id="6" name="Rectangle 5">
            <a:extLst>
              <a:ext uri="{FF2B5EF4-FFF2-40B4-BE49-F238E27FC236}">
                <a16:creationId xmlns:a16="http://schemas.microsoft.com/office/drawing/2014/main" id="{B36BFCD9-228D-4EE4-BD5C-CAA661E7E0D4}"/>
              </a:ext>
            </a:extLst>
          </p:cNvPr>
          <p:cNvSpPr/>
          <p:nvPr/>
        </p:nvSpPr>
        <p:spPr>
          <a:xfrm>
            <a:off x="2892158" y="4080605"/>
            <a:ext cx="2521844" cy="338554"/>
          </a:xfrm>
          <a:prstGeom prst="rect">
            <a:avLst/>
          </a:prstGeom>
        </p:spPr>
        <p:txBody>
          <a:bodyPr wrap="none">
            <a:spAutoFit/>
          </a:bodyPr>
          <a:lstStyle/>
          <a:p>
            <a:r>
              <a:rPr lang="fr-FR" sz="1600" dirty="0">
                <a:solidFill>
                  <a:srgbClr val="C00000"/>
                </a:solidFill>
                <a:latin typeface="Adobe Devanagari" panose="02040503050201020203" pitchFamily="18" charset="0"/>
                <a:ea typeface="Calibri" panose="020F0502020204030204" pitchFamily="34" charset="0"/>
                <a:cs typeface="Arial" panose="020B0604020202020204" pitchFamily="34" charset="0"/>
              </a:rPr>
              <a:t>l’inégalité du parallélogramme</a:t>
            </a:r>
            <a:endParaRPr lang="fr-FR" dirty="0"/>
          </a:p>
        </p:txBody>
      </p:sp>
    </p:spTree>
    <p:extLst>
      <p:ext uri="{BB962C8B-B14F-4D97-AF65-F5344CB8AC3E}">
        <p14:creationId xmlns:p14="http://schemas.microsoft.com/office/powerpoint/2010/main" val="1814504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D:\ehtp cours\yassine gi\S2\calcule scientifique\Nouveau dossier\Capture5.PNG">
            <a:extLst>
              <a:ext uri="{FF2B5EF4-FFF2-40B4-BE49-F238E27FC236}">
                <a16:creationId xmlns:a16="http://schemas.microsoft.com/office/drawing/2014/main" id="{6FCABD02-6897-4DDC-A89E-688CC111B25A}"/>
              </a:ext>
            </a:extLst>
          </p:cNvPr>
          <p:cNvPicPr/>
          <p:nvPr/>
        </p:nvPicPr>
        <p:blipFill rotWithShape="1">
          <a:blip r:embed="rId2">
            <a:extLst>
              <a:ext uri="{28A0092B-C50C-407E-A947-70E740481C1C}">
                <a14:useLocalDpi xmlns:a14="http://schemas.microsoft.com/office/drawing/2010/main" val="0"/>
              </a:ext>
            </a:extLst>
          </a:blip>
          <a:srcRect l="14284" r="17154" b="26655"/>
          <a:stretch/>
        </p:blipFill>
        <p:spPr bwMode="auto">
          <a:xfrm>
            <a:off x="4572000" y="1204392"/>
            <a:ext cx="3715667" cy="2232248"/>
          </a:xfrm>
          <a:prstGeom prst="rect">
            <a:avLst/>
          </a:prstGeom>
          <a:noFill/>
          <a:ln>
            <a:noFill/>
          </a:ln>
        </p:spPr>
      </p:pic>
      <p:sp>
        <p:nvSpPr>
          <p:cNvPr id="9" name="Rectangle 8">
            <a:extLst>
              <a:ext uri="{FF2B5EF4-FFF2-40B4-BE49-F238E27FC236}">
                <a16:creationId xmlns:a16="http://schemas.microsoft.com/office/drawing/2014/main" id="{BCA41308-BD66-4282-B04E-96B824FACF57}"/>
              </a:ext>
            </a:extLst>
          </p:cNvPr>
          <p:cNvSpPr/>
          <p:nvPr/>
        </p:nvSpPr>
        <p:spPr>
          <a:xfrm>
            <a:off x="899592" y="648940"/>
            <a:ext cx="3715667" cy="3847207"/>
          </a:xfrm>
          <a:prstGeom prst="rect">
            <a:avLst/>
          </a:prstGeom>
        </p:spPr>
        <p:txBody>
          <a:bodyPr wrap="square">
            <a:spAutoFit/>
          </a:bodyPr>
          <a:lstStyle/>
          <a:p>
            <a:pPr lvl="0">
              <a:lnSpc>
                <a:spcPct val="150000"/>
              </a:lnSpc>
            </a:pPr>
            <a:r>
              <a:rPr lang="fr-FR" sz="2000" b="1" u="sng" dirty="0">
                <a:latin typeface="Adobe Devanagari" panose="02040503050201020203" pitchFamily="18" charset="0"/>
                <a:ea typeface="Calibri" panose="020F0502020204030204" pitchFamily="34" charset="0"/>
                <a:cs typeface="Arial" panose="020B0604020202020204" pitchFamily="34" charset="0"/>
              </a:rPr>
              <a:t>Amélioration du trajet : </a:t>
            </a:r>
          </a:p>
          <a:p>
            <a:pPr lvl="0">
              <a:lnSpc>
                <a:spcPct val="150000"/>
              </a:lnSpc>
            </a:pPr>
            <a:r>
              <a:rPr lang="fr-FR" sz="1600" dirty="0">
                <a:latin typeface="Adobe Devanagari" panose="02040503050201020203" pitchFamily="18" charset="0"/>
                <a:ea typeface="Calibri" panose="020F0502020204030204" pitchFamily="34" charset="0"/>
                <a:cs typeface="Arial" panose="020B0604020202020204" pitchFamily="34" charset="0"/>
              </a:rPr>
              <a:t>Une amélioration possible est de supprimer tout croisement. En s’appuyant sur </a:t>
            </a:r>
            <a:r>
              <a:rPr lang="fr-FR" sz="1600" dirty="0">
                <a:solidFill>
                  <a:srgbClr val="C00000"/>
                </a:solidFill>
                <a:latin typeface="Adobe Devanagari" panose="02040503050201020203" pitchFamily="18" charset="0"/>
                <a:ea typeface="Calibri" panose="020F0502020204030204" pitchFamily="34" charset="0"/>
                <a:cs typeface="Arial" panose="020B0604020202020204" pitchFamily="34" charset="0"/>
              </a:rPr>
              <a:t>l’inégalité du parallélogramme</a:t>
            </a:r>
            <a:r>
              <a:rPr lang="fr-FR" sz="1600" dirty="0">
                <a:latin typeface="Adobe Devanagari" panose="02040503050201020203" pitchFamily="18" charset="0"/>
                <a:ea typeface="Calibri" panose="020F0502020204030204" pitchFamily="34" charset="0"/>
                <a:cs typeface="Arial" panose="020B0604020202020204" pitchFamily="34" charset="0"/>
              </a:rPr>
              <a:t>, prenons le cas d’un trajet ou un chemin direct relie A à B, un chemin relie B à C et ensuite un chemin relie C à D . On voit que si </a:t>
            </a:r>
            <a:r>
              <a:rPr lang="fr-FR" sz="1600" dirty="0">
                <a:solidFill>
                  <a:srgbClr val="C00000"/>
                </a:solidFill>
                <a:latin typeface="Adobe Devanagari" panose="02040503050201020203" pitchFamily="18" charset="0"/>
                <a:ea typeface="Calibri" panose="020F0502020204030204" pitchFamily="34" charset="0"/>
                <a:cs typeface="Arial" panose="020B0604020202020204" pitchFamily="34" charset="0"/>
              </a:rPr>
              <a:t>((AB) + (CD) &gt; (AC) + (BD))  </a:t>
            </a:r>
            <a:r>
              <a:rPr lang="fr-FR" sz="1600" dirty="0">
                <a:latin typeface="Adobe Devanagari" panose="02040503050201020203" pitchFamily="18" charset="0"/>
                <a:ea typeface="Calibri" panose="020F0502020204030204" pitchFamily="34" charset="0"/>
                <a:cs typeface="Arial" panose="020B0604020202020204" pitchFamily="34" charset="0"/>
              </a:rPr>
              <a:t>alors il y a présence de croisement et il apparaît plus efficace alors de passer de A à C, de relier C à B puis de passer de B à D.</a:t>
            </a:r>
            <a:endParaRPr lang="fr-MA" sz="1100" dirty="0">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0335325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ehtp cours\yassine gi\S2\calcule scientifique\Nouveau dossier\Capture3.PNG">
            <a:extLst>
              <a:ext uri="{FF2B5EF4-FFF2-40B4-BE49-F238E27FC236}">
                <a16:creationId xmlns:a16="http://schemas.microsoft.com/office/drawing/2014/main" id="{3EAB9151-C606-4F26-B398-CA63E683B9A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48333" y="844351"/>
            <a:ext cx="4371975" cy="3456383"/>
          </a:xfrm>
          <a:prstGeom prst="rect">
            <a:avLst/>
          </a:prstGeom>
          <a:noFill/>
          <a:ln>
            <a:noFill/>
          </a:ln>
        </p:spPr>
      </p:pic>
      <p:pic>
        <p:nvPicPr>
          <p:cNvPr id="7" name="Picture 6" descr="D:\ehtp cours\yassine gi\S2\calcule scientifique\Nouveau dossier\Capture4.PNG">
            <a:extLst>
              <a:ext uri="{FF2B5EF4-FFF2-40B4-BE49-F238E27FC236}">
                <a16:creationId xmlns:a16="http://schemas.microsoft.com/office/drawing/2014/main" id="{7A75352B-6113-4E76-9658-1188CD77EF09}"/>
              </a:ext>
            </a:extLst>
          </p:cNvPr>
          <p:cNvPicPr/>
          <p:nvPr/>
        </p:nvPicPr>
        <p:blipFill rotWithShape="1">
          <a:blip r:embed="rId3">
            <a:extLst>
              <a:ext uri="{28A0092B-C50C-407E-A947-70E740481C1C}">
                <a14:useLocalDpi xmlns:a14="http://schemas.microsoft.com/office/drawing/2010/main" val="0"/>
              </a:ext>
            </a:extLst>
          </a:blip>
          <a:srcRect l="11555" r="20225"/>
          <a:stretch/>
        </p:blipFill>
        <p:spPr bwMode="auto">
          <a:xfrm>
            <a:off x="4865127" y="868718"/>
            <a:ext cx="3528393" cy="3432017"/>
          </a:xfrm>
          <a:prstGeom prst="rect">
            <a:avLst/>
          </a:prstGeom>
          <a:noFill/>
          <a:ln>
            <a:noFill/>
          </a:ln>
        </p:spPr>
      </p:pic>
    </p:spTree>
    <p:extLst>
      <p:ext uri="{BB962C8B-B14F-4D97-AF65-F5344CB8AC3E}">
        <p14:creationId xmlns:p14="http://schemas.microsoft.com/office/powerpoint/2010/main" val="24171066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438AE553-5C86-46F1-B406-074202EB4EBE}"/>
              </a:ext>
            </a:extLst>
          </p:cNvPr>
          <p:cNvSpPr>
            <a:spLocks noGrp="1"/>
          </p:cNvSpPr>
          <p:nvPr>
            <p:ph type="body" sz="quarter" idx="10"/>
          </p:nvPr>
        </p:nvSpPr>
        <p:spPr>
          <a:xfrm>
            <a:off x="3203849" y="2102251"/>
            <a:ext cx="2736303" cy="974349"/>
          </a:xfrm>
        </p:spPr>
        <p:txBody>
          <a:bodyPr>
            <a:normAutofit fontScale="62500" lnSpcReduction="20000"/>
          </a:bodyPr>
          <a:lstStyle/>
          <a:p>
            <a:pPr>
              <a:defRPr/>
            </a:pPr>
            <a:r>
              <a:rPr lang="fr-FR" altLang="ko-KR" dirty="0">
                <a:solidFill>
                  <a:schemeClr val="bg2">
                    <a:lumMod val="75000"/>
                  </a:schemeClr>
                </a:solidFill>
              </a:rPr>
              <a:t>Implémentation</a:t>
            </a:r>
            <a:r>
              <a:rPr lang="en-US" altLang="ko-KR" dirty="0">
                <a:solidFill>
                  <a:schemeClr val="bg2">
                    <a:lumMod val="75000"/>
                  </a:schemeClr>
                </a:solidFill>
              </a:rPr>
              <a:t> </a:t>
            </a:r>
            <a:r>
              <a:rPr lang="en-US" altLang="ko-KR" dirty="0" err="1">
                <a:solidFill>
                  <a:schemeClr val="bg2">
                    <a:lumMod val="75000"/>
                  </a:schemeClr>
                </a:solidFill>
              </a:rPr>
              <a:t>numérique</a:t>
            </a:r>
            <a:r>
              <a:rPr lang="en-US" altLang="ko-KR" dirty="0">
                <a:solidFill>
                  <a:schemeClr val="bg2">
                    <a:lumMod val="75000"/>
                  </a:schemeClr>
                </a:solidFill>
              </a:rPr>
              <a:t> du </a:t>
            </a:r>
            <a:r>
              <a:rPr lang="en-US" altLang="ko-KR" dirty="0" err="1">
                <a:solidFill>
                  <a:schemeClr val="bg2">
                    <a:lumMod val="75000"/>
                  </a:schemeClr>
                </a:solidFill>
              </a:rPr>
              <a:t>problème</a:t>
            </a:r>
            <a:endParaRPr lang="en-US" altLang="ko-KR" sz="2800" dirty="0">
              <a:solidFill>
                <a:schemeClr val="bg2">
                  <a:lumMod val="75000"/>
                </a:schemeClr>
              </a:solidFill>
            </a:endParaRPr>
          </a:p>
        </p:txBody>
      </p:sp>
      <p:sp>
        <p:nvSpPr>
          <p:cNvPr id="4" name="직사각형 39">
            <a:extLst>
              <a:ext uri="{FF2B5EF4-FFF2-40B4-BE49-F238E27FC236}">
                <a16:creationId xmlns:a16="http://schemas.microsoft.com/office/drawing/2014/main" id="{DE94370D-E50C-4A18-B4AD-C5D68FB8AB4D}"/>
              </a:ext>
            </a:extLst>
          </p:cNvPr>
          <p:cNvSpPr/>
          <p:nvPr/>
        </p:nvSpPr>
        <p:spPr>
          <a:xfrm>
            <a:off x="4370408" y="3436721"/>
            <a:ext cx="403184" cy="523220"/>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cs typeface="Arial" pitchFamily="34" charset="0"/>
              </a:rPr>
              <a:t>4</a:t>
            </a:r>
            <a:r>
              <a:rPr lang="en-US" altLang="ko-KR" sz="2800" b="1" dirty="0">
                <a:solidFill>
                  <a:schemeClr val="bg1"/>
                </a:solidFill>
                <a:cs typeface="Arial" pitchFamily="34" charset="0"/>
              </a:rPr>
              <a:t> </a:t>
            </a:r>
            <a:endParaRPr lang="ko-KR" altLang="en-US" sz="2800" dirty="0">
              <a:solidFill>
                <a:schemeClr val="bg1"/>
              </a:solidFill>
            </a:endParaRPr>
          </a:p>
        </p:txBody>
      </p:sp>
    </p:spTree>
    <p:extLst>
      <p:ext uri="{BB962C8B-B14F-4D97-AF65-F5344CB8AC3E}">
        <p14:creationId xmlns:p14="http://schemas.microsoft.com/office/powerpoint/2010/main" val="14845062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 Placeholder 1"/>
          <p:cNvSpPr>
            <a:spLocks noGrp="1"/>
          </p:cNvSpPr>
          <p:nvPr>
            <p:ph type="body" sz="quarter" idx="4294967295"/>
          </p:nvPr>
        </p:nvSpPr>
        <p:spPr>
          <a:xfrm>
            <a:off x="1061864" y="844550"/>
            <a:ext cx="5868144" cy="2313763"/>
          </a:xfrm>
        </p:spPr>
        <p:txBody>
          <a:bodyPr>
            <a:normAutofit/>
          </a:bodyPr>
          <a:lstStyle/>
          <a:p>
            <a:pPr marL="342900" indent="-342900" algn="l">
              <a:buFont typeface="Arial" panose="020B0604020202020204" pitchFamily="34" charset="0"/>
              <a:buChar char="•"/>
            </a:pPr>
            <a:r>
              <a:rPr lang="fr-FR" altLang="ko-KR" sz="2000" b="1" i="1" dirty="0">
                <a:solidFill>
                  <a:schemeClr val="tx1">
                    <a:lumMod val="75000"/>
                    <a:lumOff val="25000"/>
                  </a:schemeClr>
                </a:solidFill>
              </a:rPr>
              <a:t>Étude de deux algorithmes de PVC :</a:t>
            </a:r>
          </a:p>
          <a:p>
            <a:pPr marL="457200" indent="-457200" algn="l">
              <a:buFont typeface="+mj-lt"/>
              <a:buAutoNum type="arabicPeriod"/>
            </a:pPr>
            <a:r>
              <a:rPr lang="fr-FR" altLang="ko-KR" sz="1800" b="1" i="1" dirty="0">
                <a:solidFill>
                  <a:schemeClr val="tx1">
                    <a:lumMod val="75000"/>
                    <a:lumOff val="25000"/>
                  </a:schemeClr>
                </a:solidFill>
              </a:rPr>
              <a:t> </a:t>
            </a:r>
            <a:r>
              <a:rPr lang="fr-FR" altLang="ko-KR" sz="1800" i="1" dirty="0">
                <a:solidFill>
                  <a:schemeClr val="tx1">
                    <a:lumMod val="75000"/>
                    <a:lumOff val="25000"/>
                  </a:schemeClr>
                </a:solidFill>
              </a:rPr>
              <a:t>Algorithme </a:t>
            </a:r>
            <a:r>
              <a:rPr lang="fr-FR" altLang="ko-KR" sz="1800" i="1" dirty="0" err="1">
                <a:solidFill>
                  <a:schemeClr val="tx1">
                    <a:lumMod val="75000"/>
                    <a:lumOff val="25000"/>
                  </a:schemeClr>
                </a:solidFill>
              </a:rPr>
              <a:t>Dijsktra</a:t>
            </a:r>
            <a:endParaRPr lang="fr-FR" sz="1800" dirty="0"/>
          </a:p>
          <a:p>
            <a:pPr indent="-457200">
              <a:buFont typeface="+mj-lt"/>
              <a:buAutoNum type="arabicPeriod"/>
            </a:pPr>
            <a:r>
              <a:rPr lang="fr-FR" altLang="ko-KR" sz="1800" i="1" dirty="0"/>
              <a:t>Algorithme </a:t>
            </a:r>
            <a:r>
              <a:rPr lang="fr-FR" sz="1800" dirty="0">
                <a:latin typeface="Times New Roman" panose="02020603050405020304" pitchFamily="18" charset="0"/>
                <a:ea typeface="Calibri" panose="020F0502020204030204" pitchFamily="34" charset="0"/>
              </a:rPr>
              <a:t>Amélioration 2-opt </a:t>
            </a:r>
            <a:endParaRPr lang="fr-FR" altLang="ko-KR" sz="1800" i="1" dirty="0">
              <a:solidFill>
                <a:schemeClr val="tx1">
                  <a:lumMod val="75000"/>
                  <a:lumOff val="25000"/>
                </a:schemeClr>
              </a:solidFill>
            </a:endParaRPr>
          </a:p>
          <a:p>
            <a:pPr marL="342900" indent="-342900" algn="l">
              <a:buFont typeface="Arial" panose="020B0604020202020204" pitchFamily="34" charset="0"/>
              <a:buChar char="•"/>
            </a:pPr>
            <a:r>
              <a:rPr lang="fr-FR" altLang="ko-KR" sz="2100" b="1" i="1" dirty="0"/>
              <a:t>La cartes sur 16 villes marocaines :</a:t>
            </a:r>
          </a:p>
          <a:p>
            <a:pPr marL="457200" indent="-457200" algn="l">
              <a:buFont typeface="+mj-lt"/>
              <a:buAutoNum type="arabicPeriod"/>
            </a:pPr>
            <a:endParaRPr lang="fr-FR" altLang="ko-KR" sz="1800" b="1" i="1" dirty="0">
              <a:solidFill>
                <a:schemeClr val="tx1">
                  <a:lumMod val="75000"/>
                  <a:lumOff val="25000"/>
                </a:schemeClr>
              </a:solidFill>
            </a:endParaRPr>
          </a:p>
        </p:txBody>
      </p:sp>
      <p:pic>
        <p:nvPicPr>
          <p:cNvPr id="7" name="Picture 6">
            <a:extLst>
              <a:ext uri="{FF2B5EF4-FFF2-40B4-BE49-F238E27FC236}">
                <a16:creationId xmlns:a16="http://schemas.microsoft.com/office/drawing/2014/main" id="{611871F3-8D5E-482B-9DCA-10831482BB6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61508" y="2486172"/>
            <a:ext cx="3225833" cy="1814531"/>
          </a:xfrm>
          <a:prstGeom prst="rect">
            <a:avLst/>
          </a:prstGeom>
        </p:spPr>
      </p:pic>
      <p:pic>
        <p:nvPicPr>
          <p:cNvPr id="11" name="Picture 10">
            <a:extLst>
              <a:ext uri="{FF2B5EF4-FFF2-40B4-BE49-F238E27FC236}">
                <a16:creationId xmlns:a16="http://schemas.microsoft.com/office/drawing/2014/main" id="{415C2159-7881-4BD7-BEE8-D21543976C2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59" y="2486172"/>
            <a:ext cx="3225833" cy="1814366"/>
          </a:xfrm>
          <a:prstGeom prst="rect">
            <a:avLst/>
          </a:prstGeom>
        </p:spPr>
      </p:pic>
    </p:spTree>
    <p:extLst>
      <p:ext uri="{BB962C8B-B14F-4D97-AF65-F5344CB8AC3E}">
        <p14:creationId xmlns:p14="http://schemas.microsoft.com/office/powerpoint/2010/main" val="2417106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1">
            <a:extLst>
              <a:ext uri="{FF2B5EF4-FFF2-40B4-BE49-F238E27FC236}">
                <a16:creationId xmlns:a16="http://schemas.microsoft.com/office/drawing/2014/main" id="{781A9962-27EE-40CE-99CA-BAAD84F5863D}"/>
              </a:ext>
            </a:extLst>
          </p:cNvPr>
          <p:cNvSpPr>
            <a:spLocks noGrp="1"/>
          </p:cNvSpPr>
          <p:nvPr>
            <p:ph type="ctrTitle"/>
          </p:nvPr>
        </p:nvSpPr>
        <p:spPr>
          <a:xfrm>
            <a:off x="2787650" y="1992313"/>
            <a:ext cx="3571875" cy="1160462"/>
          </a:xfrm>
        </p:spPr>
        <p:txBody>
          <a:bodyPr>
            <a:normAutofit/>
          </a:bodyPr>
          <a:lstStyle/>
          <a:p>
            <a:r>
              <a:rPr lang="fr-FR" dirty="0"/>
              <a:t>Introduction</a:t>
            </a:r>
          </a:p>
        </p:txBody>
      </p:sp>
    </p:spTree>
    <p:extLst>
      <p:ext uri="{BB962C8B-B14F-4D97-AF65-F5344CB8AC3E}">
        <p14:creationId xmlns:p14="http://schemas.microsoft.com/office/powerpoint/2010/main" val="14670417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403648" y="772344"/>
            <a:ext cx="6336704" cy="43204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fr-FR" altLang="ko-KR" b="1" i="1" dirty="0"/>
              <a:t>Travail réalisé : un programme permettant de déterminer le chemin PVC</a:t>
            </a:r>
          </a:p>
        </p:txBody>
      </p:sp>
      <p:pic>
        <p:nvPicPr>
          <p:cNvPr id="6" name="Picture 5">
            <a:extLst>
              <a:ext uri="{FF2B5EF4-FFF2-40B4-BE49-F238E27FC236}">
                <a16:creationId xmlns:a16="http://schemas.microsoft.com/office/drawing/2014/main" id="{AB69D3FB-2AC3-498D-8C90-DFCE53CA187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81994" y="1636440"/>
            <a:ext cx="3675901" cy="206769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FDAFE4F1-3FFB-41EC-B54D-23A734AF0DC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16015" y="1636440"/>
            <a:ext cx="3675901" cy="206769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5318284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03844" y="1411975"/>
            <a:ext cx="2736303" cy="1457042"/>
          </a:xfrm>
        </p:spPr>
        <p:txBody>
          <a:bodyPr>
            <a:normAutofit fontScale="92500" lnSpcReduction="10000"/>
          </a:bodyPr>
          <a:lstStyle/>
          <a:p>
            <a:r>
              <a:rPr lang="en-US" altLang="ko-KR" sz="3200" dirty="0"/>
              <a:t>Simulation</a:t>
            </a:r>
          </a:p>
          <a:p>
            <a:r>
              <a:rPr lang="en-US" altLang="ko-KR" sz="3200" dirty="0"/>
              <a:t> de voyage</a:t>
            </a:r>
          </a:p>
          <a:p>
            <a:r>
              <a:rPr lang="en-US" altLang="ko-KR" sz="2600" b="0" dirty="0"/>
              <a:t>-</a:t>
            </a:r>
            <a:r>
              <a:rPr lang="en-US" altLang="ko-KR" sz="2600" b="0" dirty="0" err="1"/>
              <a:t>Partie</a:t>
            </a:r>
            <a:r>
              <a:rPr lang="en-US" altLang="ko-KR" sz="2600" b="0" dirty="0"/>
              <a:t> console-</a:t>
            </a:r>
            <a:endParaRPr lang="ko-KR" altLang="en-US" sz="2600" b="0" dirty="0"/>
          </a:p>
        </p:txBody>
      </p:sp>
      <p:sp>
        <p:nvSpPr>
          <p:cNvPr id="3" name="Text Placeholder 2"/>
          <p:cNvSpPr>
            <a:spLocks noGrp="1"/>
          </p:cNvSpPr>
          <p:nvPr>
            <p:ph type="body" sz="quarter" idx="11"/>
          </p:nvPr>
        </p:nvSpPr>
        <p:spPr>
          <a:xfrm>
            <a:off x="2987747" y="3004592"/>
            <a:ext cx="3168499" cy="974349"/>
          </a:xfrm>
        </p:spPr>
        <p:txBody>
          <a:bodyPr>
            <a:normAutofit/>
          </a:bodyPr>
          <a:lstStyle/>
          <a:p>
            <a:pPr lvl="0"/>
            <a:r>
              <a:rPr lang="en-US" altLang="ko-KR" sz="1600" i="1" dirty="0"/>
              <a:t>°Test de </a:t>
            </a:r>
            <a:r>
              <a:rPr lang="en-US" altLang="ko-KR" sz="1600" i="1" dirty="0" err="1"/>
              <a:t>l’algorithme</a:t>
            </a:r>
            <a:r>
              <a:rPr lang="en-US" altLang="ko-KR" sz="1600" i="1" dirty="0"/>
              <a:t> </a:t>
            </a:r>
            <a:r>
              <a:rPr lang="en-US" altLang="ko-KR" sz="1600" i="1" dirty="0" err="1"/>
              <a:t>Dijskra</a:t>
            </a:r>
            <a:endParaRPr lang="en-US" altLang="ko-KR" sz="1600" i="1" dirty="0"/>
          </a:p>
          <a:p>
            <a:r>
              <a:rPr lang="en-US" altLang="ko-KR" sz="1600" i="1" dirty="0"/>
              <a:t>°Test de </a:t>
            </a:r>
            <a:r>
              <a:rPr lang="en-US" altLang="ko-KR" sz="1600" i="1" dirty="0" err="1"/>
              <a:t>l’algorithme</a:t>
            </a:r>
            <a:r>
              <a:rPr lang="en-US" altLang="ko-KR" sz="1600" i="1" dirty="0"/>
              <a:t> </a:t>
            </a:r>
          </a:p>
          <a:p>
            <a:r>
              <a:rPr lang="en-US" altLang="ko-KR" sz="1600" i="1" dirty="0"/>
              <a:t>  Amelioration 2-opt</a:t>
            </a:r>
          </a:p>
          <a:p>
            <a:pPr lvl="0"/>
            <a:endParaRPr lang="en-US" altLang="ko-KR" sz="1600" i="1" dirty="0"/>
          </a:p>
        </p:txBody>
      </p:sp>
    </p:spTree>
    <p:extLst>
      <p:ext uri="{BB962C8B-B14F-4D97-AF65-F5344CB8AC3E}">
        <p14:creationId xmlns:p14="http://schemas.microsoft.com/office/powerpoint/2010/main" val="9392771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03848" y="1348408"/>
            <a:ext cx="2736303" cy="1800200"/>
          </a:xfrm>
        </p:spPr>
        <p:txBody>
          <a:bodyPr>
            <a:normAutofit/>
          </a:bodyPr>
          <a:lstStyle/>
          <a:p>
            <a:r>
              <a:rPr lang="en-US" altLang="ko-KR" sz="3200" dirty="0"/>
              <a:t>Simulation</a:t>
            </a:r>
          </a:p>
          <a:p>
            <a:r>
              <a:rPr lang="en-US" altLang="ko-KR" sz="3200" dirty="0"/>
              <a:t> de voyage</a:t>
            </a:r>
          </a:p>
          <a:p>
            <a:r>
              <a:rPr lang="fr-MA" altLang="ko-KR" sz="2200" b="0" dirty="0"/>
              <a:t>-partie Graphique-</a:t>
            </a:r>
            <a:endParaRPr lang="ko-KR" altLang="en-US" sz="2200" b="0" dirty="0"/>
          </a:p>
        </p:txBody>
      </p:sp>
    </p:spTree>
    <p:extLst>
      <p:ext uri="{BB962C8B-B14F-4D97-AF65-F5344CB8AC3E}">
        <p14:creationId xmlns:p14="http://schemas.microsoft.com/office/powerpoint/2010/main" val="30821432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438AE553-5C86-46F1-B406-074202EB4EBE}"/>
              </a:ext>
            </a:extLst>
          </p:cNvPr>
          <p:cNvSpPr>
            <a:spLocks noGrp="1"/>
          </p:cNvSpPr>
          <p:nvPr>
            <p:ph type="body" sz="quarter" idx="10"/>
          </p:nvPr>
        </p:nvSpPr>
        <p:spPr>
          <a:xfrm>
            <a:off x="3527884" y="2140496"/>
            <a:ext cx="2088231" cy="758325"/>
          </a:xfrm>
        </p:spPr>
        <p:txBody>
          <a:bodyPr>
            <a:normAutofit fontScale="70000" lnSpcReduction="20000"/>
          </a:bodyPr>
          <a:lstStyle/>
          <a:p>
            <a:pPr>
              <a:defRPr/>
            </a:pPr>
            <a:r>
              <a:rPr lang="en-US" altLang="ko-KR" dirty="0">
                <a:solidFill>
                  <a:schemeClr val="bg2">
                    <a:lumMod val="75000"/>
                  </a:schemeClr>
                </a:solidFill>
              </a:rPr>
              <a:t>Champs </a:t>
            </a:r>
            <a:r>
              <a:rPr lang="en-US" altLang="ko-KR" dirty="0" err="1">
                <a:solidFill>
                  <a:schemeClr val="bg2">
                    <a:lumMod val="75000"/>
                  </a:schemeClr>
                </a:solidFill>
              </a:rPr>
              <a:t>d’application</a:t>
            </a:r>
            <a:endParaRPr lang="en-US" altLang="ko-KR" dirty="0">
              <a:solidFill>
                <a:schemeClr val="bg2">
                  <a:lumMod val="75000"/>
                </a:schemeClr>
              </a:solidFill>
            </a:endParaRPr>
          </a:p>
        </p:txBody>
      </p:sp>
      <p:sp>
        <p:nvSpPr>
          <p:cNvPr id="4" name="직사각형 39">
            <a:extLst>
              <a:ext uri="{FF2B5EF4-FFF2-40B4-BE49-F238E27FC236}">
                <a16:creationId xmlns:a16="http://schemas.microsoft.com/office/drawing/2014/main" id="{DE94370D-E50C-4A18-B4AD-C5D68FB8AB4D}"/>
              </a:ext>
            </a:extLst>
          </p:cNvPr>
          <p:cNvSpPr/>
          <p:nvPr/>
        </p:nvSpPr>
        <p:spPr>
          <a:xfrm>
            <a:off x="4370408" y="3436721"/>
            <a:ext cx="403184" cy="523220"/>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cs typeface="Arial" pitchFamily="34" charset="0"/>
              </a:rPr>
              <a:t>5</a:t>
            </a:r>
            <a:r>
              <a:rPr lang="en-US" altLang="ko-KR" sz="2800" b="1" dirty="0">
                <a:solidFill>
                  <a:schemeClr val="bg1"/>
                </a:solidFill>
                <a:cs typeface="Arial" pitchFamily="34" charset="0"/>
              </a:rPr>
              <a:t> </a:t>
            </a:r>
            <a:endParaRPr lang="ko-KR" altLang="en-US" sz="2800" dirty="0">
              <a:solidFill>
                <a:schemeClr val="bg1"/>
              </a:solidFill>
            </a:endParaRPr>
          </a:p>
        </p:txBody>
      </p:sp>
    </p:spTree>
    <p:extLst>
      <p:ext uri="{BB962C8B-B14F-4D97-AF65-F5344CB8AC3E}">
        <p14:creationId xmlns:p14="http://schemas.microsoft.com/office/powerpoint/2010/main" val="12976931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D6FAC03D-F7D6-4167-BD06-E1A60E8711E7}"/>
              </a:ext>
            </a:extLst>
          </p:cNvPr>
          <p:cNvSpPr>
            <a:spLocks noGrp="1"/>
          </p:cNvSpPr>
          <p:nvPr>
            <p:ph type="body" sz="quarter" idx="4294967295"/>
          </p:nvPr>
        </p:nvSpPr>
        <p:spPr>
          <a:xfrm>
            <a:off x="1015088" y="1395226"/>
            <a:ext cx="7344816" cy="1025158"/>
          </a:xfrm>
          <a:prstGeom prst="rect">
            <a:avLst/>
          </a:prstGeom>
        </p:spPr>
        <p:txBody>
          <a:bodyPr>
            <a:normAutofit fontScale="92500" lnSpcReduction="10000"/>
          </a:bodyPr>
          <a:lstStyle/>
          <a:p>
            <a:pPr marL="76200" indent="0">
              <a:buNone/>
            </a:pPr>
            <a:r>
              <a:rPr lang="fr-FR" dirty="0">
                <a:solidFill>
                  <a:schemeClr val="tx1"/>
                </a:solidFill>
              </a:rPr>
              <a:t>L'industrie de l'électronique utilise des chaines de fabrications automatisées pour réaliser les cartes électroniques comme les cartes mères d'ordinateurs.</a:t>
            </a:r>
          </a:p>
        </p:txBody>
      </p:sp>
      <p:sp>
        <p:nvSpPr>
          <p:cNvPr id="2" name="Espace réservé du texte 1">
            <a:extLst>
              <a:ext uri="{FF2B5EF4-FFF2-40B4-BE49-F238E27FC236}">
                <a16:creationId xmlns:a16="http://schemas.microsoft.com/office/drawing/2014/main" id="{FC58E356-C791-4161-A8A4-51E739234ABE}"/>
              </a:ext>
            </a:extLst>
          </p:cNvPr>
          <p:cNvSpPr>
            <a:spLocks noGrp="1"/>
          </p:cNvSpPr>
          <p:nvPr>
            <p:ph type="body" sz="quarter" idx="4294967295"/>
          </p:nvPr>
        </p:nvSpPr>
        <p:spPr>
          <a:xfrm>
            <a:off x="1275555" y="663023"/>
            <a:ext cx="6592888" cy="576263"/>
          </a:xfrm>
          <a:prstGeom prst="rect">
            <a:avLst/>
          </a:prstGeom>
        </p:spPr>
        <p:txBody>
          <a:bodyPr>
            <a:normAutofit/>
          </a:bodyPr>
          <a:lstStyle/>
          <a:p>
            <a:pPr marL="76200" indent="0" algn="ctr">
              <a:buNone/>
            </a:pPr>
            <a:r>
              <a:rPr lang="fr-FR" dirty="0"/>
              <a:t>Industrie électronique</a:t>
            </a:r>
          </a:p>
        </p:txBody>
      </p:sp>
      <p:pic>
        <p:nvPicPr>
          <p:cNvPr id="6" name="Picture 5" descr="D:\ehtp cours\yassine gi\S2\calcule scientifique\Nouveau dossier\Capture9.PNG">
            <a:extLst>
              <a:ext uri="{FF2B5EF4-FFF2-40B4-BE49-F238E27FC236}">
                <a16:creationId xmlns:a16="http://schemas.microsoft.com/office/drawing/2014/main" id="{98D81383-6AFD-4F76-B186-B3BD32C42C6D}"/>
              </a:ext>
            </a:extLst>
          </p:cNvPr>
          <p:cNvPicPr/>
          <p:nvPr/>
        </p:nvPicPr>
        <p:blipFill rotWithShape="1">
          <a:blip r:embed="rId2">
            <a:extLst>
              <a:ext uri="{28A0092B-C50C-407E-A947-70E740481C1C}">
                <a14:useLocalDpi xmlns:a14="http://schemas.microsoft.com/office/drawing/2010/main" val="0"/>
              </a:ext>
            </a:extLst>
          </a:blip>
          <a:srcRect b="5035"/>
          <a:stretch/>
        </p:blipFill>
        <p:spPr bwMode="auto">
          <a:xfrm>
            <a:off x="1619672" y="2420384"/>
            <a:ext cx="6135648" cy="2061681"/>
          </a:xfrm>
          <a:prstGeom prst="rect">
            <a:avLst/>
          </a:prstGeom>
          <a:noFill/>
          <a:ln>
            <a:noFill/>
          </a:ln>
        </p:spPr>
      </p:pic>
    </p:spTree>
    <p:extLst>
      <p:ext uri="{BB962C8B-B14F-4D97-AF65-F5344CB8AC3E}">
        <p14:creationId xmlns:p14="http://schemas.microsoft.com/office/powerpoint/2010/main" val="3747231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D6FAC03D-F7D6-4167-BD06-E1A60E8711E7}"/>
              </a:ext>
            </a:extLst>
          </p:cNvPr>
          <p:cNvSpPr>
            <a:spLocks noGrp="1"/>
          </p:cNvSpPr>
          <p:nvPr>
            <p:ph type="body" sz="quarter" idx="4294967295"/>
          </p:nvPr>
        </p:nvSpPr>
        <p:spPr>
          <a:xfrm>
            <a:off x="1015088" y="1564430"/>
            <a:ext cx="3772936" cy="2520281"/>
          </a:xfrm>
          <a:prstGeom prst="rect">
            <a:avLst/>
          </a:prstGeom>
        </p:spPr>
        <p:txBody>
          <a:bodyPr>
            <a:normAutofit fontScale="70000" lnSpcReduction="20000"/>
          </a:bodyPr>
          <a:lstStyle/>
          <a:p>
            <a:pPr marL="76200" indent="0">
              <a:buNone/>
            </a:pPr>
            <a:r>
              <a:rPr lang="fr-FR" dirty="0">
                <a:solidFill>
                  <a:schemeClr val="tx1"/>
                </a:solidFill>
              </a:rPr>
              <a:t>De nos jours la sécurité est devenue une obligation et utilise les dernières technologies et les compétences de la gestion. Les vigiles appelés « agent de sécurité ou de surveillance », sont de plus en plus employés, ceci afin de faire face et de palier à un manque de sécurité flagrant aux vues des actes de vandalisme et de malveillance commis auprès des commerçants, entreprises et même des particuliers .</a:t>
            </a:r>
          </a:p>
        </p:txBody>
      </p:sp>
      <p:sp>
        <p:nvSpPr>
          <p:cNvPr id="2" name="Espace réservé du texte 1">
            <a:extLst>
              <a:ext uri="{FF2B5EF4-FFF2-40B4-BE49-F238E27FC236}">
                <a16:creationId xmlns:a16="http://schemas.microsoft.com/office/drawing/2014/main" id="{FC58E356-C791-4161-A8A4-51E739234ABE}"/>
              </a:ext>
            </a:extLst>
          </p:cNvPr>
          <p:cNvSpPr>
            <a:spLocks noGrp="1"/>
          </p:cNvSpPr>
          <p:nvPr>
            <p:ph type="body" sz="quarter" idx="4294967295"/>
          </p:nvPr>
        </p:nvSpPr>
        <p:spPr>
          <a:xfrm>
            <a:off x="1275555" y="663023"/>
            <a:ext cx="6592888" cy="576263"/>
          </a:xfrm>
          <a:prstGeom prst="rect">
            <a:avLst/>
          </a:prstGeom>
        </p:spPr>
        <p:txBody>
          <a:bodyPr>
            <a:normAutofit/>
          </a:bodyPr>
          <a:lstStyle/>
          <a:p>
            <a:pPr marL="76200" indent="0" algn="ctr">
              <a:buNone/>
            </a:pPr>
            <a:r>
              <a:rPr lang="fr-FR" dirty="0"/>
              <a:t>Sécurité et maintenance</a:t>
            </a:r>
          </a:p>
        </p:txBody>
      </p:sp>
      <p:pic>
        <p:nvPicPr>
          <p:cNvPr id="5" name="Picture 4" descr="D:\ehtp cours\yassine gi\S2\calcule scientifique\Nouveau dossier\Capture8.PNG">
            <a:extLst>
              <a:ext uri="{FF2B5EF4-FFF2-40B4-BE49-F238E27FC236}">
                <a16:creationId xmlns:a16="http://schemas.microsoft.com/office/drawing/2014/main" id="{DFED2F80-C928-472A-BE34-860772CEA8D0}"/>
              </a:ext>
            </a:extLst>
          </p:cNvPr>
          <p:cNvPicPr/>
          <p:nvPr/>
        </p:nvPicPr>
        <p:blipFill rotWithShape="1">
          <a:blip r:embed="rId2">
            <a:extLst>
              <a:ext uri="{28A0092B-C50C-407E-A947-70E740481C1C}">
                <a14:useLocalDpi xmlns:a14="http://schemas.microsoft.com/office/drawing/2010/main" val="0"/>
              </a:ext>
            </a:extLst>
          </a:blip>
          <a:srcRect l="16337" t="9376" r="24849" b="21187"/>
          <a:stretch/>
        </p:blipFill>
        <p:spPr bwMode="auto">
          <a:xfrm>
            <a:off x="5220072" y="1564430"/>
            <a:ext cx="3168352" cy="2520280"/>
          </a:xfrm>
          <a:prstGeom prst="rect">
            <a:avLst/>
          </a:prstGeom>
          <a:noFill/>
          <a:ln>
            <a:noFill/>
          </a:ln>
        </p:spPr>
      </p:pic>
    </p:spTree>
    <p:extLst>
      <p:ext uri="{BB962C8B-B14F-4D97-AF65-F5344CB8AC3E}">
        <p14:creationId xmlns:p14="http://schemas.microsoft.com/office/powerpoint/2010/main" val="30811089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6F42ADE0-9C1D-43FB-B26B-AD412A54ED0B}"/>
              </a:ext>
            </a:extLst>
          </p:cNvPr>
          <p:cNvSpPr txBox="1"/>
          <p:nvPr/>
        </p:nvSpPr>
        <p:spPr>
          <a:xfrm>
            <a:off x="1181697" y="1636440"/>
            <a:ext cx="6780606" cy="2677656"/>
          </a:xfrm>
          <a:prstGeom prst="rect">
            <a:avLst/>
          </a:prstGeom>
          <a:noFill/>
        </p:spPr>
        <p:txBody>
          <a:bodyPr wrap="square" rtlCol="0">
            <a:spAutoFit/>
          </a:bodyPr>
          <a:lstStyle/>
          <a:p>
            <a:r>
              <a:rPr lang="fr-FR" dirty="0"/>
              <a:t> </a:t>
            </a:r>
            <a:endParaRPr lang="fr-MA" dirty="0"/>
          </a:p>
          <a:p>
            <a:r>
              <a:rPr lang="fr-FR" dirty="0"/>
              <a:t>Le problème de voyageur de commerce s’avère être parmi les problèmes les plus célèbres de mathématiques combinatoires. Plusieurs mathématiciens l’ont abordé, et plusieurs d’entre eux ont abouti à des résultats. Jusqu’à l’instant, les démonstrations approuvées du problème sont assistées par ordinateur. De plus, l’importance de voyageur de commerce dépasse la théorie au concret, puisqu’il sert à résoudre des problèmes d’affectation et de planning. Ainsi, en traitant ce sujet, nous avons voulu mettre en pratique ce que nous avons eu d’apprentissage lors de cette première année, et aussi de faire un travail collectif où chacun des membres de l’équipe a contribué à la réalisation de cette étude théorique-numérique du problème.</a:t>
            </a:r>
            <a:endParaRPr lang="fr-MA" dirty="0"/>
          </a:p>
          <a:p>
            <a:endParaRPr lang="fr-FR" dirty="0"/>
          </a:p>
        </p:txBody>
      </p:sp>
      <p:sp>
        <p:nvSpPr>
          <p:cNvPr id="2" name="Rectangle 1">
            <a:extLst>
              <a:ext uri="{FF2B5EF4-FFF2-40B4-BE49-F238E27FC236}">
                <a16:creationId xmlns:a16="http://schemas.microsoft.com/office/drawing/2014/main" id="{5ED93290-58B2-4912-8415-72AB16CF66E7}"/>
              </a:ext>
            </a:extLst>
          </p:cNvPr>
          <p:cNvSpPr/>
          <p:nvPr/>
        </p:nvSpPr>
        <p:spPr>
          <a:xfrm>
            <a:off x="3563888" y="988368"/>
            <a:ext cx="1806905" cy="523220"/>
          </a:xfrm>
          <a:prstGeom prst="rect">
            <a:avLst/>
          </a:prstGeom>
        </p:spPr>
        <p:txBody>
          <a:bodyPr wrap="none">
            <a:spAutoFit/>
          </a:bodyPr>
          <a:lstStyle/>
          <a:p>
            <a:r>
              <a:rPr lang="fr-FR" sz="2800" b="1" dirty="0"/>
              <a:t>Conclusion</a:t>
            </a:r>
          </a:p>
        </p:txBody>
      </p:sp>
    </p:spTree>
    <p:extLst>
      <p:ext uri="{BB962C8B-B14F-4D97-AF65-F5344CB8AC3E}">
        <p14:creationId xmlns:p14="http://schemas.microsoft.com/office/powerpoint/2010/main" val="40064913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561C6806-3FA5-4122-9A57-363307253E9D}"/>
              </a:ext>
            </a:extLst>
          </p:cNvPr>
          <p:cNvSpPr>
            <a:spLocks noGrp="1"/>
          </p:cNvSpPr>
          <p:nvPr>
            <p:ph type="body" sz="quarter" idx="10"/>
          </p:nvPr>
        </p:nvSpPr>
        <p:spPr/>
        <p:txBody>
          <a:bodyPr>
            <a:normAutofit lnSpcReduction="10000"/>
          </a:bodyPr>
          <a:lstStyle/>
          <a:p>
            <a:r>
              <a:rPr lang="fr-FR" dirty="0"/>
              <a:t>Introduction</a:t>
            </a:r>
          </a:p>
        </p:txBody>
      </p:sp>
    </p:spTree>
    <p:extLst>
      <p:ext uri="{BB962C8B-B14F-4D97-AF65-F5344CB8AC3E}">
        <p14:creationId xmlns:p14="http://schemas.microsoft.com/office/powerpoint/2010/main" val="4053072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976631-859E-41B4-A661-97804A5FA21C}"/>
              </a:ext>
            </a:extLst>
          </p:cNvPr>
          <p:cNvSpPr txBox="1">
            <a:spLocks/>
          </p:cNvSpPr>
          <p:nvPr/>
        </p:nvSpPr>
        <p:spPr>
          <a:xfrm>
            <a:off x="511235" y="617880"/>
            <a:ext cx="8121529" cy="362915"/>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r>
              <a:rPr lang="en-US" sz="2400" dirty="0">
                <a:solidFill>
                  <a:schemeClr val="tx1">
                    <a:lumMod val="75000"/>
                    <a:lumOff val="25000"/>
                  </a:schemeClr>
                </a:solidFill>
                <a:cs typeface="Arial" pitchFamily="34" charset="0"/>
              </a:rPr>
              <a:t>Plan</a:t>
            </a:r>
          </a:p>
        </p:txBody>
      </p:sp>
      <p:grpSp>
        <p:nvGrpSpPr>
          <p:cNvPr id="4" name="Group 3">
            <a:extLst>
              <a:ext uri="{FF2B5EF4-FFF2-40B4-BE49-F238E27FC236}">
                <a16:creationId xmlns:a16="http://schemas.microsoft.com/office/drawing/2014/main" id="{195692FC-073B-42A7-8684-AB3AF8ADC309}"/>
              </a:ext>
            </a:extLst>
          </p:cNvPr>
          <p:cNvGrpSpPr/>
          <p:nvPr/>
        </p:nvGrpSpPr>
        <p:grpSpPr>
          <a:xfrm>
            <a:off x="1331640" y="1060376"/>
            <a:ext cx="5820010" cy="576064"/>
            <a:chOff x="1151472" y="3187501"/>
            <a:chExt cx="6552728" cy="914400"/>
          </a:xfrm>
        </p:grpSpPr>
        <p:sp>
          <p:nvSpPr>
            <p:cNvPr id="5" name="Pentagon 4">
              <a:extLst>
                <a:ext uri="{FF2B5EF4-FFF2-40B4-BE49-F238E27FC236}">
                  <a16:creationId xmlns:a16="http://schemas.microsoft.com/office/drawing/2014/main" id="{26CF73B8-699E-460C-BF6C-3BEF3EEA30C9}"/>
                </a:ext>
              </a:extLst>
            </p:cNvPr>
            <p:cNvSpPr/>
            <p:nvPr/>
          </p:nvSpPr>
          <p:spPr>
            <a:xfrm>
              <a:off x="1633824" y="3347030"/>
              <a:ext cx="6070376" cy="72000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 name="Pentagon 5">
              <a:extLst>
                <a:ext uri="{FF2B5EF4-FFF2-40B4-BE49-F238E27FC236}">
                  <a16:creationId xmlns:a16="http://schemas.microsoft.com/office/drawing/2014/main" id="{59CC3DA5-3D49-4174-9801-DC56FCC336AB}"/>
                </a:ext>
              </a:extLst>
            </p:cNvPr>
            <p:cNvSpPr/>
            <p:nvPr/>
          </p:nvSpPr>
          <p:spPr>
            <a:xfrm>
              <a:off x="1633824" y="3284701"/>
              <a:ext cx="5914970" cy="720000"/>
            </a:xfrm>
            <a:prstGeom prst="homePlat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7" name="Diamond 6">
              <a:extLst>
                <a:ext uri="{FF2B5EF4-FFF2-40B4-BE49-F238E27FC236}">
                  <a16:creationId xmlns:a16="http://schemas.microsoft.com/office/drawing/2014/main" id="{8126AC67-7102-4654-B4FC-260BF895AAE4}"/>
                </a:ext>
              </a:extLst>
            </p:cNvPr>
            <p:cNvSpPr/>
            <p:nvPr/>
          </p:nvSpPr>
          <p:spPr>
            <a:xfrm>
              <a:off x="1151472" y="3187501"/>
              <a:ext cx="914400" cy="9144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sp>
        <p:nvSpPr>
          <p:cNvPr id="8" name="직사각형 39">
            <a:extLst>
              <a:ext uri="{FF2B5EF4-FFF2-40B4-BE49-F238E27FC236}">
                <a16:creationId xmlns:a16="http://schemas.microsoft.com/office/drawing/2014/main" id="{AAFF24DC-6D2E-4AB3-B05E-98288BE9EFAC}"/>
              </a:ext>
            </a:extLst>
          </p:cNvPr>
          <p:cNvSpPr/>
          <p:nvPr/>
        </p:nvSpPr>
        <p:spPr>
          <a:xfrm>
            <a:off x="1558666" y="1059950"/>
            <a:ext cx="358100" cy="523220"/>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solidFill>
                  <a:schemeClr val="bg1"/>
                </a:solidFill>
                <a:cs typeface="Arial" pitchFamily="34" charset="0"/>
              </a:rPr>
              <a:t>1 </a:t>
            </a:r>
            <a:endParaRPr lang="ko-KR" altLang="en-US" sz="2800" dirty="0">
              <a:solidFill>
                <a:schemeClr val="bg1"/>
              </a:solidFill>
            </a:endParaRPr>
          </a:p>
        </p:txBody>
      </p:sp>
      <p:sp>
        <p:nvSpPr>
          <p:cNvPr id="9" name="TextBox 10">
            <a:extLst>
              <a:ext uri="{FF2B5EF4-FFF2-40B4-BE49-F238E27FC236}">
                <a16:creationId xmlns:a16="http://schemas.microsoft.com/office/drawing/2014/main" id="{1E43C3E2-B414-42C2-AB9A-B21D73B5EA64}"/>
              </a:ext>
            </a:extLst>
          </p:cNvPr>
          <p:cNvSpPr txBox="1"/>
          <p:nvPr/>
        </p:nvSpPr>
        <p:spPr bwMode="auto">
          <a:xfrm>
            <a:off x="2143793" y="1161126"/>
            <a:ext cx="4702964" cy="338554"/>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MA" altLang="ko-KR" sz="1600" b="1" dirty="0">
                <a:solidFill>
                  <a:schemeClr val="accent1">
                    <a:lumMod val="75000"/>
                  </a:schemeClr>
                </a:solidFill>
                <a:cs typeface="Arial" pitchFamily="34" charset="0"/>
              </a:rPr>
              <a:t>La Problématique du voyageur de commerce</a:t>
            </a:r>
            <a:endParaRPr lang="en-US" altLang="ko-KR" sz="1600" b="1" dirty="0">
              <a:solidFill>
                <a:schemeClr val="accent1">
                  <a:lumMod val="75000"/>
                </a:schemeClr>
              </a:solidFill>
              <a:cs typeface="Arial" pitchFamily="34" charset="0"/>
            </a:endParaRPr>
          </a:p>
        </p:txBody>
      </p:sp>
      <p:grpSp>
        <p:nvGrpSpPr>
          <p:cNvPr id="10" name="Group 9">
            <a:extLst>
              <a:ext uri="{FF2B5EF4-FFF2-40B4-BE49-F238E27FC236}">
                <a16:creationId xmlns:a16="http://schemas.microsoft.com/office/drawing/2014/main" id="{210F25F6-869A-4EBD-B159-1052F9D4BDAD}"/>
              </a:ext>
            </a:extLst>
          </p:cNvPr>
          <p:cNvGrpSpPr/>
          <p:nvPr/>
        </p:nvGrpSpPr>
        <p:grpSpPr>
          <a:xfrm>
            <a:off x="1331640" y="1694266"/>
            <a:ext cx="5820010" cy="576064"/>
            <a:chOff x="1151472" y="3187501"/>
            <a:chExt cx="6552728" cy="914400"/>
          </a:xfrm>
        </p:grpSpPr>
        <p:sp>
          <p:nvSpPr>
            <p:cNvPr id="11" name="Pentagon 12">
              <a:extLst>
                <a:ext uri="{FF2B5EF4-FFF2-40B4-BE49-F238E27FC236}">
                  <a16:creationId xmlns:a16="http://schemas.microsoft.com/office/drawing/2014/main" id="{0121C751-6BD3-4906-A968-FA971401FF51}"/>
                </a:ext>
              </a:extLst>
            </p:cNvPr>
            <p:cNvSpPr/>
            <p:nvPr/>
          </p:nvSpPr>
          <p:spPr>
            <a:xfrm>
              <a:off x="1633824" y="3347030"/>
              <a:ext cx="6070376" cy="720000"/>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2" name="Pentagon 13">
              <a:extLst>
                <a:ext uri="{FF2B5EF4-FFF2-40B4-BE49-F238E27FC236}">
                  <a16:creationId xmlns:a16="http://schemas.microsoft.com/office/drawing/2014/main" id="{B9605E0F-2B17-4835-9051-15CCDAA1A051}"/>
                </a:ext>
              </a:extLst>
            </p:cNvPr>
            <p:cNvSpPr/>
            <p:nvPr/>
          </p:nvSpPr>
          <p:spPr>
            <a:xfrm>
              <a:off x="1633824" y="3284701"/>
              <a:ext cx="5914970" cy="720000"/>
            </a:xfrm>
            <a:prstGeom prst="homePlat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3" name="Diamond 12">
              <a:extLst>
                <a:ext uri="{FF2B5EF4-FFF2-40B4-BE49-F238E27FC236}">
                  <a16:creationId xmlns:a16="http://schemas.microsoft.com/office/drawing/2014/main" id="{9CA16EBD-54C3-4596-9DD7-5FD74A739DB0}"/>
                </a:ext>
              </a:extLst>
            </p:cNvPr>
            <p:cNvSpPr/>
            <p:nvPr/>
          </p:nvSpPr>
          <p:spPr>
            <a:xfrm>
              <a:off x="1151472" y="3187501"/>
              <a:ext cx="914400" cy="91440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14" name="Group 13">
            <a:extLst>
              <a:ext uri="{FF2B5EF4-FFF2-40B4-BE49-F238E27FC236}">
                <a16:creationId xmlns:a16="http://schemas.microsoft.com/office/drawing/2014/main" id="{618B467F-783B-487B-8554-F604326B2C77}"/>
              </a:ext>
            </a:extLst>
          </p:cNvPr>
          <p:cNvGrpSpPr/>
          <p:nvPr/>
        </p:nvGrpSpPr>
        <p:grpSpPr>
          <a:xfrm>
            <a:off x="1331640" y="2360636"/>
            <a:ext cx="5820010" cy="576064"/>
            <a:chOff x="1151472" y="3187501"/>
            <a:chExt cx="6552728" cy="914400"/>
          </a:xfrm>
        </p:grpSpPr>
        <p:sp>
          <p:nvSpPr>
            <p:cNvPr id="15" name="Pentagon 16">
              <a:extLst>
                <a:ext uri="{FF2B5EF4-FFF2-40B4-BE49-F238E27FC236}">
                  <a16:creationId xmlns:a16="http://schemas.microsoft.com/office/drawing/2014/main" id="{5D357EBB-7ACB-488D-AC4F-A83BFF7B3066}"/>
                </a:ext>
              </a:extLst>
            </p:cNvPr>
            <p:cNvSpPr/>
            <p:nvPr/>
          </p:nvSpPr>
          <p:spPr>
            <a:xfrm>
              <a:off x="1633824" y="3347030"/>
              <a:ext cx="6070376" cy="720000"/>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6" name="Pentagon 17">
              <a:extLst>
                <a:ext uri="{FF2B5EF4-FFF2-40B4-BE49-F238E27FC236}">
                  <a16:creationId xmlns:a16="http://schemas.microsoft.com/office/drawing/2014/main" id="{5C592A68-FDAC-4C66-80B5-DAF60DCC71B3}"/>
                </a:ext>
              </a:extLst>
            </p:cNvPr>
            <p:cNvSpPr/>
            <p:nvPr/>
          </p:nvSpPr>
          <p:spPr>
            <a:xfrm>
              <a:off x="1633824" y="3284701"/>
              <a:ext cx="5914970" cy="720000"/>
            </a:xfrm>
            <a:prstGeom prst="homePlat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7" name="Diamond 16">
              <a:extLst>
                <a:ext uri="{FF2B5EF4-FFF2-40B4-BE49-F238E27FC236}">
                  <a16:creationId xmlns:a16="http://schemas.microsoft.com/office/drawing/2014/main" id="{B00C0B39-E486-4E27-BEF0-B501E1524EB5}"/>
                </a:ext>
              </a:extLst>
            </p:cNvPr>
            <p:cNvSpPr/>
            <p:nvPr/>
          </p:nvSpPr>
          <p:spPr>
            <a:xfrm>
              <a:off x="1151472" y="3187501"/>
              <a:ext cx="914400" cy="91440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nvGrpSpPr>
          <p:cNvPr id="18" name="Group 17">
            <a:extLst>
              <a:ext uri="{FF2B5EF4-FFF2-40B4-BE49-F238E27FC236}">
                <a16:creationId xmlns:a16="http://schemas.microsoft.com/office/drawing/2014/main" id="{0A64EB71-B8E5-4850-8DA3-A7F1C33ADAB4}"/>
              </a:ext>
            </a:extLst>
          </p:cNvPr>
          <p:cNvGrpSpPr/>
          <p:nvPr/>
        </p:nvGrpSpPr>
        <p:grpSpPr>
          <a:xfrm>
            <a:off x="1330795" y="3033226"/>
            <a:ext cx="5820010" cy="576064"/>
            <a:chOff x="1151472" y="3187501"/>
            <a:chExt cx="6552728" cy="914400"/>
          </a:xfrm>
        </p:grpSpPr>
        <p:sp>
          <p:nvSpPr>
            <p:cNvPr id="19" name="Pentagon 20">
              <a:extLst>
                <a:ext uri="{FF2B5EF4-FFF2-40B4-BE49-F238E27FC236}">
                  <a16:creationId xmlns:a16="http://schemas.microsoft.com/office/drawing/2014/main" id="{147D5929-5DC6-449C-A003-8083BFE20A74}"/>
                </a:ext>
              </a:extLst>
            </p:cNvPr>
            <p:cNvSpPr/>
            <p:nvPr/>
          </p:nvSpPr>
          <p:spPr>
            <a:xfrm>
              <a:off x="1633824" y="3347030"/>
              <a:ext cx="6070376" cy="720000"/>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20" name="Pentagon 21">
              <a:extLst>
                <a:ext uri="{FF2B5EF4-FFF2-40B4-BE49-F238E27FC236}">
                  <a16:creationId xmlns:a16="http://schemas.microsoft.com/office/drawing/2014/main" id="{4B551521-572E-4D5D-9735-29E05E44C3F7}"/>
                </a:ext>
              </a:extLst>
            </p:cNvPr>
            <p:cNvSpPr/>
            <p:nvPr/>
          </p:nvSpPr>
          <p:spPr>
            <a:xfrm>
              <a:off x="1633824" y="3284701"/>
              <a:ext cx="5914970" cy="720000"/>
            </a:xfrm>
            <a:prstGeom prst="homePlat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21" name="Diamond 20">
              <a:extLst>
                <a:ext uri="{FF2B5EF4-FFF2-40B4-BE49-F238E27FC236}">
                  <a16:creationId xmlns:a16="http://schemas.microsoft.com/office/drawing/2014/main" id="{E1A558F7-8916-48E1-BA2B-3AD964178205}"/>
                </a:ext>
              </a:extLst>
            </p:cNvPr>
            <p:cNvSpPr/>
            <p:nvPr/>
          </p:nvSpPr>
          <p:spPr>
            <a:xfrm>
              <a:off x="1151472" y="3187501"/>
              <a:ext cx="914400" cy="914400"/>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sp>
        <p:nvSpPr>
          <p:cNvPr id="22" name="직사각형 39">
            <a:extLst>
              <a:ext uri="{FF2B5EF4-FFF2-40B4-BE49-F238E27FC236}">
                <a16:creationId xmlns:a16="http://schemas.microsoft.com/office/drawing/2014/main" id="{A6854EA2-2722-44E4-A3E3-71E27BB56B22}"/>
              </a:ext>
            </a:extLst>
          </p:cNvPr>
          <p:cNvSpPr/>
          <p:nvPr/>
        </p:nvSpPr>
        <p:spPr>
          <a:xfrm>
            <a:off x="1590250" y="1737547"/>
            <a:ext cx="358100" cy="523220"/>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solidFill>
                  <a:schemeClr val="bg1"/>
                </a:solidFill>
                <a:cs typeface="Arial" pitchFamily="34" charset="0"/>
              </a:rPr>
              <a:t>2 </a:t>
            </a:r>
            <a:endParaRPr lang="ko-KR" altLang="en-US" sz="2800" dirty="0">
              <a:solidFill>
                <a:schemeClr val="bg1"/>
              </a:solidFill>
            </a:endParaRPr>
          </a:p>
        </p:txBody>
      </p:sp>
      <p:sp>
        <p:nvSpPr>
          <p:cNvPr id="23" name="TextBox 10">
            <a:extLst>
              <a:ext uri="{FF2B5EF4-FFF2-40B4-BE49-F238E27FC236}">
                <a16:creationId xmlns:a16="http://schemas.microsoft.com/office/drawing/2014/main" id="{8E3B3060-0B15-43DD-8A76-194E737AEC53}"/>
              </a:ext>
            </a:extLst>
          </p:cNvPr>
          <p:cNvSpPr txBox="1"/>
          <p:nvPr/>
        </p:nvSpPr>
        <p:spPr bwMode="auto">
          <a:xfrm>
            <a:off x="2151691" y="1817923"/>
            <a:ext cx="4221106" cy="523220"/>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lvl="0" latinLnBrk="0">
              <a:defRPr/>
            </a:pPr>
            <a:r>
              <a:rPr lang="fr-MA" sz="1600" b="1" dirty="0">
                <a:solidFill>
                  <a:schemeClr val="accent2">
                    <a:lumMod val="75000"/>
                  </a:schemeClr>
                </a:solidFill>
                <a:sym typeface="Wingdings 2" panose="05020102010507070707" pitchFamily="18" charset="2"/>
              </a:rPr>
              <a:t>Formulation mathématique du problème</a:t>
            </a:r>
            <a:endParaRPr lang="en-US" altLang="ko-KR" sz="1600" b="1" dirty="0">
              <a:solidFill>
                <a:schemeClr val="accent2">
                  <a:lumMod val="75000"/>
                </a:schemeClr>
              </a:solidFill>
            </a:endParaRPr>
          </a:p>
          <a:p>
            <a:pPr>
              <a:defRPr/>
            </a:pPr>
            <a:endParaRPr lang="en-US" altLang="ko-KR" sz="1200" b="1" dirty="0">
              <a:solidFill>
                <a:schemeClr val="accent2">
                  <a:lumMod val="75000"/>
                </a:schemeClr>
              </a:solidFill>
              <a:cs typeface="Arial" pitchFamily="34" charset="0"/>
            </a:endParaRPr>
          </a:p>
        </p:txBody>
      </p:sp>
      <p:sp>
        <p:nvSpPr>
          <p:cNvPr id="24" name="직사각형 39">
            <a:extLst>
              <a:ext uri="{FF2B5EF4-FFF2-40B4-BE49-F238E27FC236}">
                <a16:creationId xmlns:a16="http://schemas.microsoft.com/office/drawing/2014/main" id="{F39E399E-3A9A-43A8-AFFC-2B978F8D0332}"/>
              </a:ext>
            </a:extLst>
          </p:cNvPr>
          <p:cNvSpPr/>
          <p:nvPr/>
        </p:nvSpPr>
        <p:spPr>
          <a:xfrm>
            <a:off x="1593256" y="2414402"/>
            <a:ext cx="358100" cy="523220"/>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solidFill>
                  <a:schemeClr val="bg1"/>
                </a:solidFill>
                <a:cs typeface="Arial" pitchFamily="34" charset="0"/>
              </a:rPr>
              <a:t>3 </a:t>
            </a:r>
            <a:endParaRPr lang="ko-KR" altLang="en-US" sz="2800" dirty="0">
              <a:solidFill>
                <a:schemeClr val="bg1"/>
              </a:solidFill>
            </a:endParaRPr>
          </a:p>
        </p:txBody>
      </p:sp>
      <p:sp>
        <p:nvSpPr>
          <p:cNvPr id="25" name="TextBox 10">
            <a:extLst>
              <a:ext uri="{FF2B5EF4-FFF2-40B4-BE49-F238E27FC236}">
                <a16:creationId xmlns:a16="http://schemas.microsoft.com/office/drawing/2014/main" id="{39C7D4A7-CBDC-4712-BC65-85C8E3DC839A}"/>
              </a:ext>
            </a:extLst>
          </p:cNvPr>
          <p:cNvSpPr txBox="1"/>
          <p:nvPr/>
        </p:nvSpPr>
        <p:spPr bwMode="auto">
          <a:xfrm>
            <a:off x="2199062" y="2495081"/>
            <a:ext cx="4221106" cy="338554"/>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MA" sz="1600" b="1" kern="0" dirty="0">
                <a:solidFill>
                  <a:srgbClr val="8BAB42">
                    <a:lumMod val="75000"/>
                  </a:srgbClr>
                </a:solidFill>
                <a:cs typeface="Arial"/>
                <a:sym typeface="Wingdings 2" panose="05020102010507070707" pitchFamily="18" charset="2"/>
              </a:rPr>
              <a:t>Etude</a:t>
            </a:r>
            <a:r>
              <a:rPr lang="fr-MA" sz="1600" b="1" dirty="0">
                <a:solidFill>
                  <a:schemeClr val="accent2">
                    <a:lumMod val="75000"/>
                  </a:schemeClr>
                </a:solidFill>
                <a:sym typeface="Wingdings 2" panose="05020102010507070707" pitchFamily="18" charset="2"/>
              </a:rPr>
              <a:t> </a:t>
            </a:r>
            <a:r>
              <a:rPr lang="fr-MA" sz="1600" b="1" kern="0" dirty="0">
                <a:solidFill>
                  <a:srgbClr val="8BAB42">
                    <a:lumMod val="75000"/>
                  </a:srgbClr>
                </a:solidFill>
                <a:cs typeface="Arial"/>
                <a:sym typeface="Wingdings 2" panose="05020102010507070707" pitchFamily="18" charset="2"/>
              </a:rPr>
              <a:t>théorique</a:t>
            </a:r>
            <a:endParaRPr lang="en-US" altLang="ko-KR" sz="1600" b="1" kern="0" dirty="0">
              <a:solidFill>
                <a:srgbClr val="8BAB42">
                  <a:lumMod val="75000"/>
                </a:srgbClr>
              </a:solidFill>
              <a:cs typeface="Arial"/>
            </a:endParaRPr>
          </a:p>
        </p:txBody>
      </p:sp>
      <p:sp>
        <p:nvSpPr>
          <p:cNvPr id="26" name="직사각형 39">
            <a:extLst>
              <a:ext uri="{FF2B5EF4-FFF2-40B4-BE49-F238E27FC236}">
                <a16:creationId xmlns:a16="http://schemas.microsoft.com/office/drawing/2014/main" id="{FAC5928F-9994-4543-8788-F0A11F99BBC6}"/>
              </a:ext>
            </a:extLst>
          </p:cNvPr>
          <p:cNvSpPr/>
          <p:nvPr/>
        </p:nvSpPr>
        <p:spPr>
          <a:xfrm>
            <a:off x="1572576" y="3079456"/>
            <a:ext cx="358100" cy="523220"/>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solidFill>
                  <a:schemeClr val="bg1"/>
                </a:solidFill>
                <a:cs typeface="Arial" pitchFamily="34" charset="0"/>
              </a:rPr>
              <a:t>4 </a:t>
            </a:r>
            <a:endParaRPr lang="ko-KR" altLang="en-US" sz="2800" dirty="0">
              <a:solidFill>
                <a:schemeClr val="bg1"/>
              </a:solidFill>
            </a:endParaRPr>
          </a:p>
        </p:txBody>
      </p:sp>
      <p:sp>
        <p:nvSpPr>
          <p:cNvPr id="27" name="TextBox 10">
            <a:extLst>
              <a:ext uri="{FF2B5EF4-FFF2-40B4-BE49-F238E27FC236}">
                <a16:creationId xmlns:a16="http://schemas.microsoft.com/office/drawing/2014/main" id="{AED05F12-05ED-4994-8BE7-F1BC75F5C8BB}"/>
              </a:ext>
            </a:extLst>
          </p:cNvPr>
          <p:cNvSpPr txBox="1"/>
          <p:nvPr/>
        </p:nvSpPr>
        <p:spPr bwMode="auto">
          <a:xfrm>
            <a:off x="2131224" y="3134327"/>
            <a:ext cx="4221106" cy="338554"/>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600" b="1" dirty="0" err="1">
                <a:solidFill>
                  <a:schemeClr val="accent4">
                    <a:lumMod val="75000"/>
                  </a:schemeClr>
                </a:solidFill>
                <a:cs typeface="Arial" pitchFamily="34" charset="0"/>
              </a:rPr>
              <a:t>Implémentation</a:t>
            </a:r>
            <a:r>
              <a:rPr lang="en-US" altLang="ko-KR" sz="1600" b="1" dirty="0">
                <a:solidFill>
                  <a:schemeClr val="accent4">
                    <a:lumMod val="75000"/>
                  </a:schemeClr>
                </a:solidFill>
                <a:cs typeface="Arial" pitchFamily="34" charset="0"/>
              </a:rPr>
              <a:t> </a:t>
            </a:r>
            <a:r>
              <a:rPr lang="en-US" altLang="ko-KR" sz="1600" b="1" dirty="0" err="1">
                <a:solidFill>
                  <a:schemeClr val="accent4">
                    <a:lumMod val="75000"/>
                  </a:schemeClr>
                </a:solidFill>
                <a:cs typeface="Arial" pitchFamily="34" charset="0"/>
              </a:rPr>
              <a:t>numérique</a:t>
            </a:r>
            <a:r>
              <a:rPr lang="en-US" altLang="ko-KR" sz="1600" b="1" dirty="0">
                <a:solidFill>
                  <a:schemeClr val="accent4">
                    <a:lumMod val="75000"/>
                  </a:schemeClr>
                </a:solidFill>
                <a:cs typeface="Arial" pitchFamily="34" charset="0"/>
              </a:rPr>
              <a:t> du </a:t>
            </a:r>
            <a:r>
              <a:rPr lang="en-US" altLang="ko-KR" sz="1600" b="1" dirty="0" err="1">
                <a:solidFill>
                  <a:schemeClr val="accent4">
                    <a:lumMod val="75000"/>
                  </a:schemeClr>
                </a:solidFill>
                <a:cs typeface="Arial" pitchFamily="34" charset="0"/>
              </a:rPr>
              <a:t>problème</a:t>
            </a:r>
            <a:endParaRPr lang="en-US" altLang="ko-KR" sz="1200" b="1" dirty="0">
              <a:solidFill>
                <a:schemeClr val="tx1">
                  <a:lumMod val="75000"/>
                  <a:lumOff val="25000"/>
                </a:schemeClr>
              </a:solidFill>
              <a:cs typeface="Arial" pitchFamily="34" charset="0"/>
            </a:endParaRPr>
          </a:p>
        </p:txBody>
      </p:sp>
      <p:sp>
        <p:nvSpPr>
          <p:cNvPr id="28" name="직사각형 39">
            <a:extLst>
              <a:ext uri="{FF2B5EF4-FFF2-40B4-BE49-F238E27FC236}">
                <a16:creationId xmlns:a16="http://schemas.microsoft.com/office/drawing/2014/main" id="{336CBFEE-3135-494B-B009-85629F10FD12}"/>
              </a:ext>
            </a:extLst>
          </p:cNvPr>
          <p:cNvSpPr/>
          <p:nvPr/>
        </p:nvSpPr>
        <p:spPr>
          <a:xfrm>
            <a:off x="1582480" y="4102300"/>
            <a:ext cx="358100" cy="523220"/>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solidFill>
                  <a:schemeClr val="bg1"/>
                </a:solidFill>
                <a:cs typeface="Arial" pitchFamily="34" charset="0"/>
              </a:rPr>
              <a:t>4 </a:t>
            </a:r>
            <a:endParaRPr lang="ko-KR" altLang="en-US" sz="2800" dirty="0">
              <a:solidFill>
                <a:schemeClr val="bg1"/>
              </a:solidFill>
            </a:endParaRPr>
          </a:p>
        </p:txBody>
      </p:sp>
      <p:grpSp>
        <p:nvGrpSpPr>
          <p:cNvPr id="29" name="Group 3">
            <a:extLst>
              <a:ext uri="{FF2B5EF4-FFF2-40B4-BE49-F238E27FC236}">
                <a16:creationId xmlns:a16="http://schemas.microsoft.com/office/drawing/2014/main" id="{4003B9CC-21D8-4913-B5AC-501596EB8655}"/>
              </a:ext>
            </a:extLst>
          </p:cNvPr>
          <p:cNvGrpSpPr/>
          <p:nvPr/>
        </p:nvGrpSpPr>
        <p:grpSpPr>
          <a:xfrm>
            <a:off x="1331640" y="3789019"/>
            <a:ext cx="5820010" cy="576064"/>
            <a:chOff x="1151472" y="3187501"/>
            <a:chExt cx="6552728" cy="914400"/>
          </a:xfrm>
        </p:grpSpPr>
        <p:sp>
          <p:nvSpPr>
            <p:cNvPr id="30" name="Pentagon 4">
              <a:extLst>
                <a:ext uri="{FF2B5EF4-FFF2-40B4-BE49-F238E27FC236}">
                  <a16:creationId xmlns:a16="http://schemas.microsoft.com/office/drawing/2014/main" id="{FAEFD37E-90F7-4827-A180-48F8B8D64FDA}"/>
                </a:ext>
              </a:extLst>
            </p:cNvPr>
            <p:cNvSpPr/>
            <p:nvPr/>
          </p:nvSpPr>
          <p:spPr>
            <a:xfrm>
              <a:off x="1633824" y="3347030"/>
              <a:ext cx="6070376" cy="72000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31" name="Pentagon 5">
              <a:extLst>
                <a:ext uri="{FF2B5EF4-FFF2-40B4-BE49-F238E27FC236}">
                  <a16:creationId xmlns:a16="http://schemas.microsoft.com/office/drawing/2014/main" id="{1368093A-946A-4135-B304-CA4A426B72E3}"/>
                </a:ext>
              </a:extLst>
            </p:cNvPr>
            <p:cNvSpPr/>
            <p:nvPr/>
          </p:nvSpPr>
          <p:spPr>
            <a:xfrm>
              <a:off x="1633824" y="3284701"/>
              <a:ext cx="5914970" cy="720000"/>
            </a:xfrm>
            <a:prstGeom prst="homePlat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32" name="Diamond 6">
              <a:extLst>
                <a:ext uri="{FF2B5EF4-FFF2-40B4-BE49-F238E27FC236}">
                  <a16:creationId xmlns:a16="http://schemas.microsoft.com/office/drawing/2014/main" id="{4B3DB803-909D-479D-ABB2-5CD2D677FD79}"/>
                </a:ext>
              </a:extLst>
            </p:cNvPr>
            <p:cNvSpPr/>
            <p:nvPr/>
          </p:nvSpPr>
          <p:spPr>
            <a:xfrm>
              <a:off x="1151472" y="3187501"/>
              <a:ext cx="914400" cy="9144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sp>
        <p:nvSpPr>
          <p:cNvPr id="33" name="직사각형 39">
            <a:extLst>
              <a:ext uri="{FF2B5EF4-FFF2-40B4-BE49-F238E27FC236}">
                <a16:creationId xmlns:a16="http://schemas.microsoft.com/office/drawing/2014/main" id="{93DB95E8-6831-43DC-B481-951A5E086B8A}"/>
              </a:ext>
            </a:extLst>
          </p:cNvPr>
          <p:cNvSpPr/>
          <p:nvPr/>
        </p:nvSpPr>
        <p:spPr>
          <a:xfrm>
            <a:off x="1557821" y="3840690"/>
            <a:ext cx="358100" cy="523220"/>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solidFill>
                  <a:schemeClr val="bg1"/>
                </a:solidFill>
                <a:cs typeface="Arial" pitchFamily="34" charset="0"/>
              </a:rPr>
              <a:t>5 </a:t>
            </a:r>
            <a:endParaRPr lang="ko-KR" altLang="en-US" sz="2800" dirty="0">
              <a:solidFill>
                <a:schemeClr val="bg1"/>
              </a:solidFill>
            </a:endParaRPr>
          </a:p>
        </p:txBody>
      </p:sp>
      <p:sp>
        <p:nvSpPr>
          <p:cNvPr id="34" name="TextBox 10">
            <a:extLst>
              <a:ext uri="{FF2B5EF4-FFF2-40B4-BE49-F238E27FC236}">
                <a16:creationId xmlns:a16="http://schemas.microsoft.com/office/drawing/2014/main" id="{590376DC-AC83-4A41-BEB4-6F321D25BD65}"/>
              </a:ext>
            </a:extLst>
          </p:cNvPr>
          <p:cNvSpPr txBox="1"/>
          <p:nvPr/>
        </p:nvSpPr>
        <p:spPr bwMode="auto">
          <a:xfrm>
            <a:off x="2199062" y="3860376"/>
            <a:ext cx="4221106" cy="338554"/>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600" b="1" dirty="0">
                <a:solidFill>
                  <a:schemeClr val="accent1">
                    <a:lumMod val="75000"/>
                  </a:schemeClr>
                </a:solidFill>
                <a:cs typeface="Arial" pitchFamily="34" charset="0"/>
              </a:rPr>
              <a:t>Champs </a:t>
            </a:r>
            <a:r>
              <a:rPr lang="en-US" altLang="ko-KR" sz="1600" b="1" dirty="0" err="1">
                <a:solidFill>
                  <a:schemeClr val="accent1">
                    <a:lumMod val="75000"/>
                  </a:schemeClr>
                </a:solidFill>
                <a:cs typeface="Arial" pitchFamily="34" charset="0"/>
              </a:rPr>
              <a:t>d’application</a:t>
            </a:r>
            <a:endParaRPr lang="en-US" altLang="ko-KR" sz="1600" b="1" dirty="0">
              <a:solidFill>
                <a:schemeClr val="accent1">
                  <a:lumMod val="75000"/>
                </a:schemeClr>
              </a:solidFill>
              <a:cs typeface="Arial" pitchFamily="34" charset="0"/>
            </a:endParaRPr>
          </a:p>
        </p:txBody>
      </p:sp>
    </p:spTree>
    <p:extLst>
      <p:ext uri="{BB962C8B-B14F-4D97-AF65-F5344CB8AC3E}">
        <p14:creationId xmlns:p14="http://schemas.microsoft.com/office/powerpoint/2010/main" val="1237809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438AE553-5C86-46F1-B406-074202EB4EBE}"/>
              </a:ext>
            </a:extLst>
          </p:cNvPr>
          <p:cNvSpPr>
            <a:spLocks noGrp="1"/>
          </p:cNvSpPr>
          <p:nvPr>
            <p:ph type="body" sz="quarter" idx="10"/>
          </p:nvPr>
        </p:nvSpPr>
        <p:spPr>
          <a:xfrm>
            <a:off x="3203849" y="2102251"/>
            <a:ext cx="2736303" cy="974349"/>
          </a:xfrm>
        </p:spPr>
        <p:txBody>
          <a:bodyPr>
            <a:normAutofit fontScale="62500" lnSpcReduction="20000"/>
          </a:bodyPr>
          <a:lstStyle/>
          <a:p>
            <a:pPr>
              <a:defRPr/>
            </a:pPr>
            <a:r>
              <a:rPr lang="fr-MA" altLang="ko-KR" dirty="0">
                <a:solidFill>
                  <a:schemeClr val="bg2">
                    <a:lumMod val="75000"/>
                  </a:schemeClr>
                </a:solidFill>
              </a:rPr>
              <a:t>La Problématique de voyageur de commerce</a:t>
            </a:r>
            <a:endParaRPr lang="en-US" altLang="ko-KR" dirty="0">
              <a:solidFill>
                <a:schemeClr val="bg2">
                  <a:lumMod val="75000"/>
                </a:schemeClr>
              </a:solidFill>
            </a:endParaRPr>
          </a:p>
        </p:txBody>
      </p:sp>
      <p:sp>
        <p:nvSpPr>
          <p:cNvPr id="4" name="직사각형 39">
            <a:extLst>
              <a:ext uri="{FF2B5EF4-FFF2-40B4-BE49-F238E27FC236}">
                <a16:creationId xmlns:a16="http://schemas.microsoft.com/office/drawing/2014/main" id="{DE94370D-E50C-4A18-B4AD-C5D68FB8AB4D}"/>
              </a:ext>
            </a:extLst>
          </p:cNvPr>
          <p:cNvSpPr/>
          <p:nvPr/>
        </p:nvSpPr>
        <p:spPr>
          <a:xfrm>
            <a:off x="4370408" y="3436640"/>
            <a:ext cx="403184" cy="523382"/>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cs typeface="Arial" pitchFamily="34" charset="0"/>
              </a:rPr>
              <a:t>1</a:t>
            </a:r>
            <a:r>
              <a:rPr lang="en-US" altLang="ko-KR" sz="2800" b="1" dirty="0">
                <a:solidFill>
                  <a:schemeClr val="bg1"/>
                </a:solidFill>
                <a:cs typeface="Arial" pitchFamily="34" charset="0"/>
              </a:rPr>
              <a:t> </a:t>
            </a:r>
            <a:endParaRPr lang="ko-KR" altLang="en-US" sz="2800" dirty="0">
              <a:solidFill>
                <a:schemeClr val="bg1"/>
              </a:solidFill>
            </a:endParaRPr>
          </a:p>
        </p:txBody>
      </p:sp>
    </p:spTree>
    <p:extLst>
      <p:ext uri="{BB962C8B-B14F-4D97-AF65-F5344CB8AC3E}">
        <p14:creationId xmlns:p14="http://schemas.microsoft.com/office/powerpoint/2010/main" val="3607978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FFCCDC-720F-46EF-9C9E-C5A39DD03DC3}"/>
              </a:ext>
            </a:extLst>
          </p:cNvPr>
          <p:cNvSpPr>
            <a:spLocks noGrp="1"/>
          </p:cNvSpPr>
          <p:nvPr>
            <p:ph type="body" idx="1"/>
          </p:nvPr>
        </p:nvSpPr>
        <p:spPr>
          <a:xfrm>
            <a:off x="2627784" y="980055"/>
            <a:ext cx="3578524" cy="3184977"/>
          </a:xfrm>
        </p:spPr>
        <p:txBody>
          <a:bodyPr/>
          <a:lstStyle/>
          <a:p>
            <a:r>
              <a:rPr lang="fr-FR" dirty="0"/>
              <a:t>« un représentant de commerce ayant n villes à visiter souhaite établir une tournée qui lui permette de passer exactement une fois par chaque ville et de revenir à son point de départ pour un moindre coût, c’est-à-dire en parcourant la plus petite distance possible »</a:t>
            </a:r>
            <a:endParaRPr lang="fr-MA" dirty="0"/>
          </a:p>
        </p:txBody>
      </p:sp>
    </p:spTree>
    <p:extLst>
      <p:ext uri="{BB962C8B-B14F-4D97-AF65-F5344CB8AC3E}">
        <p14:creationId xmlns:p14="http://schemas.microsoft.com/office/powerpoint/2010/main" val="2267597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438AE553-5C86-46F1-B406-074202EB4EBE}"/>
              </a:ext>
            </a:extLst>
          </p:cNvPr>
          <p:cNvSpPr>
            <a:spLocks noGrp="1"/>
          </p:cNvSpPr>
          <p:nvPr>
            <p:ph type="body" sz="quarter" idx="10"/>
          </p:nvPr>
        </p:nvSpPr>
        <p:spPr>
          <a:xfrm>
            <a:off x="3203849" y="2102251"/>
            <a:ext cx="2736303" cy="974349"/>
          </a:xfrm>
        </p:spPr>
        <p:txBody>
          <a:bodyPr>
            <a:normAutofit fontScale="62500" lnSpcReduction="20000"/>
          </a:bodyPr>
          <a:lstStyle/>
          <a:p>
            <a:pPr>
              <a:defRPr/>
            </a:pPr>
            <a:r>
              <a:rPr lang="fr-MA" dirty="0">
                <a:solidFill>
                  <a:schemeClr val="bg2">
                    <a:lumMod val="75000"/>
                  </a:schemeClr>
                </a:solidFill>
                <a:sym typeface="Wingdings 2" panose="05020102010507070707" pitchFamily="18" charset="2"/>
              </a:rPr>
              <a:t>Formulation mathématique du problème</a:t>
            </a:r>
            <a:endParaRPr lang="en-US" altLang="ko-KR" sz="2800" dirty="0">
              <a:solidFill>
                <a:schemeClr val="bg2">
                  <a:lumMod val="75000"/>
                </a:schemeClr>
              </a:solidFill>
            </a:endParaRPr>
          </a:p>
        </p:txBody>
      </p:sp>
      <p:sp>
        <p:nvSpPr>
          <p:cNvPr id="4" name="직사각형 39">
            <a:extLst>
              <a:ext uri="{FF2B5EF4-FFF2-40B4-BE49-F238E27FC236}">
                <a16:creationId xmlns:a16="http://schemas.microsoft.com/office/drawing/2014/main" id="{DE94370D-E50C-4A18-B4AD-C5D68FB8AB4D}"/>
              </a:ext>
            </a:extLst>
          </p:cNvPr>
          <p:cNvSpPr/>
          <p:nvPr/>
        </p:nvSpPr>
        <p:spPr>
          <a:xfrm>
            <a:off x="4370408" y="3436721"/>
            <a:ext cx="403184" cy="523220"/>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2800" b="1" dirty="0">
                <a:cs typeface="Arial" pitchFamily="34" charset="0"/>
              </a:rPr>
              <a:t>3</a:t>
            </a:r>
            <a:r>
              <a:rPr lang="en-US" altLang="ko-KR" sz="2800" b="1" dirty="0">
                <a:solidFill>
                  <a:schemeClr val="bg1"/>
                </a:solidFill>
                <a:cs typeface="Arial" pitchFamily="34" charset="0"/>
              </a:rPr>
              <a:t> </a:t>
            </a:r>
            <a:endParaRPr lang="ko-KR" altLang="en-US" sz="2800" dirty="0">
              <a:solidFill>
                <a:schemeClr val="bg1"/>
              </a:solidFill>
            </a:endParaRPr>
          </a:p>
        </p:txBody>
      </p:sp>
    </p:spTree>
    <p:extLst>
      <p:ext uri="{BB962C8B-B14F-4D97-AF65-F5344CB8AC3E}">
        <p14:creationId xmlns:p14="http://schemas.microsoft.com/office/powerpoint/2010/main" val="3814457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65E0C7-4B20-43E6-8D71-3694A315BDC6}"/>
              </a:ext>
            </a:extLst>
          </p:cNvPr>
          <p:cNvPicPr/>
          <p:nvPr/>
        </p:nvPicPr>
        <p:blipFill>
          <a:blip r:embed="rId3"/>
          <a:stretch>
            <a:fillRect/>
          </a:stretch>
        </p:blipFill>
        <p:spPr>
          <a:xfrm>
            <a:off x="827585" y="844352"/>
            <a:ext cx="7632848" cy="3600400"/>
          </a:xfrm>
          <a:prstGeom prst="rect">
            <a:avLst/>
          </a:prstGeom>
        </p:spPr>
      </p:pic>
      <p:pic>
        <p:nvPicPr>
          <p:cNvPr id="4" name="Picture 3">
            <a:extLst>
              <a:ext uri="{FF2B5EF4-FFF2-40B4-BE49-F238E27FC236}">
                <a16:creationId xmlns:a16="http://schemas.microsoft.com/office/drawing/2014/main" id="{1B77B1B2-83EF-41F4-9DEF-26E53FCB3FC0}"/>
              </a:ext>
            </a:extLst>
          </p:cNvPr>
          <p:cNvPicPr/>
          <p:nvPr/>
        </p:nvPicPr>
        <p:blipFill rotWithShape="1">
          <a:blip r:embed="rId4"/>
          <a:srcRect l="35258" t="12958" r="34124" b="10695"/>
          <a:stretch/>
        </p:blipFill>
        <p:spPr>
          <a:xfrm>
            <a:off x="7148053" y="1989343"/>
            <a:ext cx="1944217" cy="2376264"/>
          </a:xfrm>
          <a:prstGeom prst="rect">
            <a:avLst/>
          </a:prstGeom>
        </p:spPr>
      </p:pic>
    </p:spTree>
    <p:extLst>
      <p:ext uri="{BB962C8B-B14F-4D97-AF65-F5344CB8AC3E}">
        <p14:creationId xmlns:p14="http://schemas.microsoft.com/office/powerpoint/2010/main" val="3871866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B8745CB-D8A8-4F52-A68F-092B85E0068D}"/>
              </a:ext>
            </a:extLst>
          </p:cNvPr>
          <p:cNvSpPr>
            <a:spLocks noGrp="1"/>
          </p:cNvSpPr>
          <p:nvPr>
            <p:ph type="title"/>
          </p:nvPr>
        </p:nvSpPr>
        <p:spPr>
          <a:xfrm>
            <a:off x="2843808" y="738293"/>
            <a:ext cx="2843971" cy="466099"/>
          </a:xfrm>
        </p:spPr>
        <p:txBody>
          <a:bodyPr/>
          <a:lstStyle/>
          <a:p>
            <a:r>
              <a:rPr lang="fr-FR" dirty="0">
                <a:solidFill>
                  <a:schemeClr val="tx1"/>
                </a:solidFill>
              </a:rPr>
              <a:t>NP COMPLET ++de </a:t>
            </a:r>
            <a:r>
              <a:rPr lang="fr-FR" dirty="0" err="1">
                <a:solidFill>
                  <a:schemeClr val="tx1"/>
                </a:solidFill>
              </a:rPr>
              <a:t>details</a:t>
            </a:r>
            <a:endParaRPr lang="fr-FR" dirty="0">
              <a:solidFill>
                <a:schemeClr val="tx1"/>
              </a:solidFill>
            </a:endParaRPr>
          </a:p>
        </p:txBody>
      </p:sp>
      <p:pic>
        <p:nvPicPr>
          <p:cNvPr id="4" name="Picture 3" descr="D:\ehtp cours\yassine gi\S2\calcule scientifique\Nouveau dossier\Capture1.PNG">
            <a:extLst>
              <a:ext uri="{FF2B5EF4-FFF2-40B4-BE49-F238E27FC236}">
                <a16:creationId xmlns:a16="http://schemas.microsoft.com/office/drawing/2014/main" id="{0EFBDAE5-D0F6-4EF3-B5F6-1FB241412E7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481137" y="1448594"/>
            <a:ext cx="6259215" cy="2492102"/>
          </a:xfrm>
          <a:prstGeom prst="rect">
            <a:avLst/>
          </a:prstGeom>
          <a:noFill/>
          <a:ln>
            <a:noFill/>
          </a:ln>
        </p:spPr>
      </p:pic>
    </p:spTree>
    <p:extLst>
      <p:ext uri="{BB962C8B-B14F-4D97-AF65-F5344CB8AC3E}">
        <p14:creationId xmlns:p14="http://schemas.microsoft.com/office/powerpoint/2010/main" val="4170431412"/>
      </p:ext>
    </p:extLst>
  </p:cSld>
  <p:clrMapOvr>
    <a:masterClrMapping/>
  </p:clrMapOvr>
</p:sld>
</file>

<file path=ppt/theme/theme1.xml><?xml version="1.0" encoding="utf-8"?>
<a:theme xmlns:a="http://schemas.openxmlformats.org/drawingml/2006/main" name="Dion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1289</TotalTime>
  <Words>352</Words>
  <Application>Microsoft Office PowerPoint</Application>
  <PresentationFormat>Custom</PresentationFormat>
  <Paragraphs>70</Paragraphs>
  <Slides>26</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Adobe Devanagari</vt:lpstr>
      <vt:lpstr>Arial</vt:lpstr>
      <vt:lpstr>Calibri</vt:lpstr>
      <vt:lpstr>Frank Ruhl Libre</vt:lpstr>
      <vt:lpstr>Frank Ruhl Libre Medium</vt:lpstr>
      <vt:lpstr>Libre Baskerville</vt:lpstr>
      <vt:lpstr>Times New Roman</vt:lpstr>
      <vt:lpstr>Dion template</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NP COMPLET ++de details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
  <cp:lastModifiedBy>SOUHAIL AMGHAR</cp:lastModifiedBy>
  <cp:revision>139</cp:revision>
  <dcterms:created xsi:type="dcterms:W3CDTF">2018-03-18T11:56:16Z</dcterms:created>
  <dcterms:modified xsi:type="dcterms:W3CDTF">2019-03-10T20:59:20Z</dcterms:modified>
</cp:coreProperties>
</file>

<file path=docProps/thumbnail.jpeg>
</file>